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124D-A23B-47CF-84ED-DD16624D787F}" type="datetimeFigureOut">
              <a:rPr lang="en-US" smtClean="0"/>
              <a:t>11/27/2010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3091-260D-42F9-BDB9-A7B64EF6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752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124D-A23B-47CF-84ED-DD16624D787F}" type="datetimeFigureOut">
              <a:rPr lang="en-US" smtClean="0"/>
              <a:t>11/27/2010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3091-260D-42F9-BDB9-A7B64EF6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8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124D-A23B-47CF-84ED-DD16624D787F}" type="datetimeFigureOut">
              <a:rPr lang="en-US" smtClean="0"/>
              <a:t>11/27/2010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3091-260D-42F9-BDB9-A7B64EF6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1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124D-A23B-47CF-84ED-DD16624D787F}" type="datetimeFigureOut">
              <a:rPr lang="en-US" smtClean="0"/>
              <a:t>11/27/2010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3091-260D-42F9-BDB9-A7B64EF6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1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124D-A23B-47CF-84ED-DD16624D787F}" type="datetimeFigureOut">
              <a:rPr lang="en-US" smtClean="0"/>
              <a:t>11/27/2010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3091-260D-42F9-BDB9-A7B64EF6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90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124D-A23B-47CF-84ED-DD16624D787F}" type="datetimeFigureOut">
              <a:rPr lang="en-US" smtClean="0"/>
              <a:t>11/27/2010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3091-260D-42F9-BDB9-A7B64EF6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84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124D-A23B-47CF-84ED-DD16624D787F}" type="datetimeFigureOut">
              <a:rPr lang="en-US" smtClean="0"/>
              <a:t>11/27/2010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3091-260D-42F9-BDB9-A7B64EF6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16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124D-A23B-47CF-84ED-DD16624D787F}" type="datetimeFigureOut">
              <a:rPr lang="en-US" smtClean="0"/>
              <a:t>11/27/2010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3091-260D-42F9-BDB9-A7B64EF6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03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124D-A23B-47CF-84ED-DD16624D787F}" type="datetimeFigureOut">
              <a:rPr lang="en-US" smtClean="0"/>
              <a:t>11/27/2010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3091-260D-42F9-BDB9-A7B64EF6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0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124D-A23B-47CF-84ED-DD16624D787F}" type="datetimeFigureOut">
              <a:rPr lang="en-US" smtClean="0"/>
              <a:t>11/27/2010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3091-260D-42F9-BDB9-A7B64EF6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704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124D-A23B-47CF-84ED-DD16624D787F}" type="datetimeFigureOut">
              <a:rPr lang="en-US" smtClean="0"/>
              <a:t>11/27/2010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3091-260D-42F9-BDB9-A7B64EF6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5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E124D-A23B-47CF-84ED-DD16624D787F}" type="datetimeFigureOut">
              <a:rPr lang="en-US" smtClean="0"/>
              <a:t>11/27/2010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73091-260D-42F9-BDB9-A7B64EF6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8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29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Design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Silicon Nitride Works</a:t>
            </a:r>
          </a:p>
          <a:p>
            <a:r>
              <a:rPr lang="en-US" dirty="0" smtClean="0"/>
              <a:t>FIA Rules</a:t>
            </a:r>
          </a:p>
          <a:p>
            <a:r>
              <a:rPr lang="en-US" dirty="0" smtClean="0"/>
              <a:t>Aluminum-type material</a:t>
            </a:r>
          </a:p>
          <a:p>
            <a:r>
              <a:rPr lang="en-US" dirty="0" smtClean="0"/>
              <a:t>Easier to manufacture</a:t>
            </a:r>
          </a:p>
          <a:p>
            <a:r>
              <a:rPr lang="en-US" smtClean="0"/>
              <a:t>Similar thermal-properties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88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Future Design Considerations</vt:lpstr>
    </vt:vector>
  </TitlesOfParts>
  <Company>College of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levi</dc:creator>
  <cp:lastModifiedBy>levi</cp:lastModifiedBy>
  <cp:revision>1</cp:revision>
  <dcterms:created xsi:type="dcterms:W3CDTF">2010-11-27T22:47:09Z</dcterms:created>
  <dcterms:modified xsi:type="dcterms:W3CDTF">2010-11-27T22:52:55Z</dcterms:modified>
</cp:coreProperties>
</file>