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ntzl74\Documents\My%20Dropbox\MFG\vel%20table%20(1)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Pressure vs.</a:t>
            </a:r>
            <a:r>
              <a:rPr lang="en-US" baseline="0"/>
              <a:t> Time</a:t>
            </a:r>
            <a:endParaRPr lang="en-US"/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marker>
            <c:symbol val="none"/>
          </c:marker>
          <c:xVal>
            <c:numRef>
              <c:f>Data!$D$16:$D$56</c:f>
              <c:numCache>
                <c:formatCode>0.000000000</c:formatCode>
                <c:ptCount val="41"/>
                <c:pt idx="0">
                  <c:v>0</c:v>
                </c:pt>
                <c:pt idx="1">
                  <c:v>7.7922077922077933E-5</c:v>
                </c:pt>
                <c:pt idx="2">
                  <c:v>1.5584415584415587E-4</c:v>
                </c:pt>
                <c:pt idx="3">
                  <c:v>2.337662337662338E-4</c:v>
                </c:pt>
                <c:pt idx="4">
                  <c:v>3.1168831168831173E-4</c:v>
                </c:pt>
                <c:pt idx="5">
                  <c:v>3.8961038961038961E-4</c:v>
                </c:pt>
                <c:pt idx="6">
                  <c:v>4.675324675324676E-4</c:v>
                </c:pt>
                <c:pt idx="7">
                  <c:v>5.4545454545454558E-4</c:v>
                </c:pt>
                <c:pt idx="8">
                  <c:v>6.2337662337662357E-4</c:v>
                </c:pt>
                <c:pt idx="9">
                  <c:v>7.0129870129870145E-4</c:v>
                </c:pt>
                <c:pt idx="10">
                  <c:v>7.7922077922077944E-4</c:v>
                </c:pt>
                <c:pt idx="11">
                  <c:v>8.5714285714285742E-4</c:v>
                </c:pt>
                <c:pt idx="12">
                  <c:v>9.3506493506493541E-4</c:v>
                </c:pt>
                <c:pt idx="13">
                  <c:v>1.0129870129870133E-3</c:v>
                </c:pt>
                <c:pt idx="14">
                  <c:v>1.0909090909090912E-3</c:v>
                </c:pt>
                <c:pt idx="15">
                  <c:v>1.168831168831169E-3</c:v>
                </c:pt>
                <c:pt idx="16">
                  <c:v>1.2467532467532469E-3</c:v>
                </c:pt>
                <c:pt idx="17">
                  <c:v>1.3246753246753248E-3</c:v>
                </c:pt>
                <c:pt idx="18">
                  <c:v>1.4025974025974027E-3</c:v>
                </c:pt>
                <c:pt idx="19">
                  <c:v>1.4805194805194806E-3</c:v>
                </c:pt>
                <c:pt idx="20">
                  <c:v>1.5584415584415582E-3</c:v>
                </c:pt>
                <c:pt idx="21">
                  <c:v>1.6363636363636361E-3</c:v>
                </c:pt>
                <c:pt idx="22">
                  <c:v>1.714285714285714E-3</c:v>
                </c:pt>
                <c:pt idx="23">
                  <c:v>1.7922077922077919E-3</c:v>
                </c:pt>
                <c:pt idx="24">
                  <c:v>1.87012987012987E-3</c:v>
                </c:pt>
                <c:pt idx="25">
                  <c:v>1.9480519480519481E-3</c:v>
                </c:pt>
                <c:pt idx="26">
                  <c:v>2.0259740259740261E-3</c:v>
                </c:pt>
                <c:pt idx="27">
                  <c:v>2.103896103896104E-3</c:v>
                </c:pt>
                <c:pt idx="28">
                  <c:v>2.1818181818181823E-3</c:v>
                </c:pt>
                <c:pt idx="29">
                  <c:v>2.2597402597402602E-3</c:v>
                </c:pt>
                <c:pt idx="30">
                  <c:v>2.3376623376623385E-3</c:v>
                </c:pt>
                <c:pt idx="31">
                  <c:v>2.4155844155844164E-3</c:v>
                </c:pt>
                <c:pt idx="32">
                  <c:v>2.4935064935064947E-3</c:v>
                </c:pt>
                <c:pt idx="33">
                  <c:v>2.5714285714285726E-3</c:v>
                </c:pt>
                <c:pt idx="34">
                  <c:v>2.6493506493506505E-3</c:v>
                </c:pt>
                <c:pt idx="35">
                  <c:v>2.7272727272727288E-3</c:v>
                </c:pt>
                <c:pt idx="36">
                  <c:v>2.8051948051948067E-3</c:v>
                </c:pt>
                <c:pt idx="37">
                  <c:v>2.883116883116885E-3</c:v>
                </c:pt>
                <c:pt idx="38">
                  <c:v>2.9610389610389629E-3</c:v>
                </c:pt>
                <c:pt idx="39">
                  <c:v>3.0389610389610412E-3</c:v>
                </c:pt>
                <c:pt idx="40">
                  <c:v>3.116883116883119E-3</c:v>
                </c:pt>
              </c:numCache>
            </c:numRef>
          </c:xVal>
          <c:yVal>
            <c:numRef>
              <c:f>Data!$O$16:$O$56</c:f>
              <c:numCache>
                <c:formatCode>General</c:formatCode>
                <c:ptCount val="41"/>
                <c:pt idx="0">
                  <c:v>2.9821782178217813</c:v>
                </c:pt>
                <c:pt idx="1">
                  <c:v>2.8060295785577081</c:v>
                </c:pt>
                <c:pt idx="2">
                  <c:v>2.3867634433487392</c:v>
                </c:pt>
                <c:pt idx="3">
                  <c:v>1.9175339406088578</c:v>
                </c:pt>
                <c:pt idx="4">
                  <c:v>1.5121889648504974</c:v>
                </c:pt>
                <c:pt idx="5">
                  <c:v>1.1979854518813218</c:v>
                </c:pt>
                <c:pt idx="6">
                  <c:v>0.9639774190475584</c:v>
                </c:pt>
                <c:pt idx="7">
                  <c:v>0.79112873160207042</c:v>
                </c:pt>
                <c:pt idx="8">
                  <c:v>0.66272222514611046</c:v>
                </c:pt>
                <c:pt idx="9">
                  <c:v>0.5662719122030927</c:v>
                </c:pt>
                <c:pt idx="10">
                  <c:v>0.49294439201533569</c:v>
                </c:pt>
                <c:pt idx="11">
                  <c:v>0.43658579921667945</c:v>
                </c:pt>
                <c:pt idx="12">
                  <c:v>0.39290566679808309</c:v>
                </c:pt>
                <c:pt idx="13">
                  <c:v>0.35889090045006788</c:v>
                </c:pt>
                <c:pt idx="14">
                  <c:v>0.33240683329932097</c:v>
                </c:pt>
                <c:pt idx="15">
                  <c:v>0.31193042731722298</c:v>
                </c:pt>
                <c:pt idx="16">
                  <c:v>0.29637250081595762</c:v>
                </c:pt>
                <c:pt idx="17">
                  <c:v>0.2849592222354484</c:v>
                </c:pt>
                <c:pt idx="18">
                  <c:v>0.27715332355400191</c:v>
                </c:pt>
                <c:pt idx="19">
                  <c:v>0.27260249765494809</c:v>
                </c:pt>
                <c:pt idx="20">
                  <c:v>0.27110711071107108</c:v>
                </c:pt>
                <c:pt idx="21">
                  <c:v>0.27260249765457456</c:v>
                </c:pt>
                <c:pt idx="22">
                  <c:v>0.27715332355323785</c:v>
                </c:pt>
                <c:pt idx="23">
                  <c:v>0.28495922223426051</c:v>
                </c:pt>
                <c:pt idx="24">
                  <c:v>0.29637250081428967</c:v>
                </c:pt>
                <c:pt idx="25">
                  <c:v>0.31193042731499504</c:v>
                </c:pt>
                <c:pt idx="26">
                  <c:v>0.33240683329641979</c:v>
                </c:pt>
                <c:pt idx="27">
                  <c:v>0.35889090044633454</c:v>
                </c:pt>
                <c:pt idx="28">
                  <c:v>0.39290566679329048</c:v>
                </c:pt>
                <c:pt idx="29">
                  <c:v>0.43658579921051666</c:v>
                </c:pt>
                <c:pt idx="30">
                  <c:v>0.49294439200735751</c:v>
                </c:pt>
                <c:pt idx="31">
                  <c:v>0.5662719121926636</c:v>
                </c:pt>
                <c:pt idx="32">
                  <c:v>0.66272222513231316</c:v>
                </c:pt>
                <c:pt idx="33">
                  <c:v>0.79112873158359376</c:v>
                </c:pt>
                <c:pt idx="34">
                  <c:v>0.96397741902258371</c:v>
                </c:pt>
                <c:pt idx="35">
                  <c:v>1.1979854518475375</c:v>
                </c:pt>
                <c:pt idx="36">
                  <c:v>1.5121889648056568</c:v>
                </c:pt>
                <c:pt idx="37">
                  <c:v>1.9175339405530953</c:v>
                </c:pt>
                <c:pt idx="38">
                  <c:v>2.3867634432898326</c:v>
                </c:pt>
                <c:pt idx="39">
                  <c:v>2.8060295785164349</c:v>
                </c:pt>
                <c:pt idx="40">
                  <c:v>2.9821782178217813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190656"/>
        <c:axId val="36114432"/>
      </c:scatterChart>
      <c:valAx>
        <c:axId val="351906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Time (sec)</a:t>
                </a:r>
              </a:p>
            </c:rich>
          </c:tx>
          <c:layout/>
          <c:overlay val="0"/>
        </c:title>
        <c:numFmt formatCode="0.00000000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6114432"/>
        <c:crosses val="autoZero"/>
        <c:crossBetween val="midCat"/>
      </c:valAx>
      <c:valAx>
        <c:axId val="361144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Pressure (MPa)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519065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Stress</a:t>
            </a:r>
            <a:r>
              <a:rPr lang="en-US" baseline="0"/>
              <a:t> vs Cycles to Failure</a:t>
            </a:r>
            <a:endParaRPr lang="en-US"/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marker>
            <c:symbol val="none"/>
          </c:marker>
          <c:xVal>
            <c:numRef>
              <c:f>Data!$A$4:$A$24</c:f>
              <c:numCache>
                <c:formatCode>0.00E+00</c:formatCode>
                <c:ptCount val="21"/>
                <c:pt idx="0">
                  <c:v>100</c:v>
                </c:pt>
                <c:pt idx="1">
                  <c:v>1000</c:v>
                </c:pt>
                <c:pt idx="2">
                  <c:v>10000</c:v>
                </c:pt>
                <c:pt idx="3">
                  <c:v>100000</c:v>
                </c:pt>
                <c:pt idx="4">
                  <c:v>10000000</c:v>
                </c:pt>
                <c:pt idx="5">
                  <c:v>100000000</c:v>
                </c:pt>
                <c:pt idx="6">
                  <c:v>10000000000</c:v>
                </c:pt>
                <c:pt idx="7">
                  <c:v>100000000000</c:v>
                </c:pt>
                <c:pt idx="8">
                  <c:v>1000000000000</c:v>
                </c:pt>
                <c:pt idx="9">
                  <c:v>10000000000000</c:v>
                </c:pt>
                <c:pt idx="10">
                  <c:v>100000000000000</c:v>
                </c:pt>
                <c:pt idx="11">
                  <c:v>1000000000000000</c:v>
                </c:pt>
                <c:pt idx="12">
                  <c:v>1E+16</c:v>
                </c:pt>
                <c:pt idx="13">
                  <c:v>1E+17</c:v>
                </c:pt>
                <c:pt idx="14">
                  <c:v>1E+18</c:v>
                </c:pt>
                <c:pt idx="15">
                  <c:v>1E+19</c:v>
                </c:pt>
                <c:pt idx="16">
                  <c:v>1E+20</c:v>
                </c:pt>
                <c:pt idx="17">
                  <c:v>1E+21</c:v>
                </c:pt>
                <c:pt idx="18">
                  <c:v>1E+22</c:v>
                </c:pt>
                <c:pt idx="19">
                  <c:v>9.9999999999999992E+22</c:v>
                </c:pt>
                <c:pt idx="20">
                  <c:v>1.0000000000000001E+25</c:v>
                </c:pt>
              </c:numCache>
            </c:numRef>
          </c:xVal>
          <c:yVal>
            <c:numRef>
              <c:f>Data!$B$4:$B$24</c:f>
              <c:numCache>
                <c:formatCode>General</c:formatCode>
                <c:ptCount val="21"/>
                <c:pt idx="0">
                  <c:v>101.3407940138574</c:v>
                </c:pt>
                <c:pt idx="1">
                  <c:v>87.515363844206576</c:v>
                </c:pt>
                <c:pt idx="2">
                  <c:v>75.576069669797249</c:v>
                </c:pt>
                <c:pt idx="3">
                  <c:v>65.265595157691365</c:v>
                </c:pt>
                <c:pt idx="4">
                  <c:v>48.672572725293513</c:v>
                </c:pt>
                <c:pt idx="5">
                  <c:v>42.032411061484353</c:v>
                </c:pt>
                <c:pt idx="6">
                  <c:v>31.34615687279814</c:v>
                </c:pt>
                <c:pt idx="7">
                  <c:v>27.069753602536302</c:v>
                </c:pt>
                <c:pt idx="8">
                  <c:v>23.376759169412519</c:v>
                </c:pt>
                <c:pt idx="9">
                  <c:v>20.187581951743745</c:v>
                </c:pt>
                <c:pt idx="10">
                  <c:v>17.433488624531684</c:v>
                </c:pt>
                <c:pt idx="11">
                  <c:v>15.055122815014673</c:v>
                </c:pt>
                <c:pt idx="12">
                  <c:v>13.001225850816414</c:v>
                </c:pt>
                <c:pt idx="13">
                  <c:v>11.227532030184392</c:v>
                </c:pt>
                <c:pt idx="14">
                  <c:v>9.6958146051205336</c:v>
                </c:pt>
                <c:pt idx="15">
                  <c:v>8.3730619163795623</c:v>
                </c:pt>
                <c:pt idx="16">
                  <c:v>7.2307659243505373</c:v>
                </c:pt>
                <c:pt idx="17">
                  <c:v>6.2443078021995584</c:v>
                </c:pt>
                <c:pt idx="18">
                  <c:v>5.3924273495428405</c:v>
                </c:pt>
                <c:pt idx="19">
                  <c:v>4.6567647914240897</c:v>
                </c:pt>
                <c:pt idx="20">
                  <c:v>3.4728362229370449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905088"/>
        <c:axId val="92324992"/>
      </c:scatterChart>
      <c:valAx>
        <c:axId val="34905088"/>
        <c:scaling>
          <c:logBase val="10"/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Number to Failure</a:t>
                </a:r>
              </a:p>
            </c:rich>
          </c:tx>
          <c:layout/>
          <c:overlay val="0"/>
        </c:title>
        <c:numFmt formatCode="0.00E+0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2324992"/>
        <c:crosses val="autoZero"/>
        <c:crossBetween val="midCat"/>
      </c:valAx>
      <c:valAx>
        <c:axId val="92324992"/>
        <c:scaling>
          <c:logBase val="10"/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Stress Amplitude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490508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0473-7370-4E03-8D8E-778BF5037F55}" type="datetimeFigureOut">
              <a:rPr lang="en-US" smtClean="0"/>
              <a:t>11/24/2010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AEEE-B1E0-41A1-B8EF-120A9A647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67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0473-7370-4E03-8D8E-778BF5037F55}" type="datetimeFigureOut">
              <a:rPr lang="en-US" smtClean="0"/>
              <a:t>11/24/2010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AEEE-B1E0-41A1-B8EF-120A9A647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99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0473-7370-4E03-8D8E-778BF5037F55}" type="datetimeFigureOut">
              <a:rPr lang="en-US" smtClean="0"/>
              <a:t>11/24/2010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AEEE-B1E0-41A1-B8EF-120A9A647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8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0473-7370-4E03-8D8E-778BF5037F55}" type="datetimeFigureOut">
              <a:rPr lang="en-US" smtClean="0"/>
              <a:t>11/24/2010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AEEE-B1E0-41A1-B8EF-120A9A647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317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0473-7370-4E03-8D8E-778BF5037F55}" type="datetimeFigureOut">
              <a:rPr lang="en-US" smtClean="0"/>
              <a:t>11/24/2010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AEEE-B1E0-41A1-B8EF-120A9A647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0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0473-7370-4E03-8D8E-778BF5037F55}" type="datetimeFigureOut">
              <a:rPr lang="en-US" smtClean="0"/>
              <a:t>11/24/2010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AEEE-B1E0-41A1-B8EF-120A9A647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0473-7370-4E03-8D8E-778BF5037F55}" type="datetimeFigureOut">
              <a:rPr lang="en-US" smtClean="0"/>
              <a:t>11/24/2010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AEEE-B1E0-41A1-B8EF-120A9A647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678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0473-7370-4E03-8D8E-778BF5037F55}" type="datetimeFigureOut">
              <a:rPr lang="en-US" smtClean="0"/>
              <a:t>11/24/2010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AEEE-B1E0-41A1-B8EF-120A9A647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4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0473-7370-4E03-8D8E-778BF5037F55}" type="datetimeFigureOut">
              <a:rPr lang="en-US" smtClean="0"/>
              <a:t>11/24/2010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AEEE-B1E0-41A1-B8EF-120A9A647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171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0473-7370-4E03-8D8E-778BF5037F55}" type="datetimeFigureOut">
              <a:rPr lang="en-US" smtClean="0"/>
              <a:t>11/24/2010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AEEE-B1E0-41A1-B8EF-120A9A647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947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0473-7370-4E03-8D8E-778BF5037F55}" type="datetimeFigureOut">
              <a:rPr lang="en-US" smtClean="0"/>
              <a:t>11/24/2010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2AEEE-B1E0-41A1-B8EF-120A9A647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2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90473-7370-4E03-8D8E-778BF5037F55}" type="datetimeFigureOut">
              <a:rPr lang="en-US" smtClean="0"/>
              <a:t>11/24/2010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2AEEE-B1E0-41A1-B8EF-120A9A647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147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Material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97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Pressure Variation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0212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Cyclic Loading/Material Life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Design factor will be Hoop-Stress ~10x larger than internal pressure</a:t>
                </a:r>
              </a:p>
              <a:p>
                <a14:m>
                  <m:oMath xmlns:m="http://schemas.openxmlformats.org/officeDocument/2006/math">
                    <m:r>
                      <a:rPr lang="en-US" i="1"/>
                      <m:t>∆</m:t>
                    </m:r>
                    <m:r>
                      <a:rPr lang="en-US" i="1"/>
                      <m:t>𝜎</m:t>
                    </m:r>
                    <m:sSubSup>
                      <m:sSubSupPr>
                        <m:ctrlPr>
                          <a:rPr lang="en-US" i="1"/>
                        </m:ctrlPr>
                      </m:sSubSupPr>
                      <m:e>
                        <m:r>
                          <a:rPr lang="en-US" i="1"/>
                          <m:t>𝑁</m:t>
                        </m:r>
                      </m:e>
                      <m:sub>
                        <m:r>
                          <a:rPr lang="en-US" i="1"/>
                          <m:t>𝑓</m:t>
                        </m:r>
                      </m:sub>
                      <m:sup>
                        <m:r>
                          <a:rPr lang="en-US" i="1"/>
                          <m:t>.0637</m:t>
                        </m:r>
                      </m:sup>
                    </m:sSubSup>
                    <m:r>
                      <a:rPr lang="en-US" i="1"/>
                      <m:t>=135.889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 err="1" smtClean="0"/>
                  <a:t>N</a:t>
                </a:r>
                <a:r>
                  <a:rPr lang="en-US" baseline="-25000" dirty="0" err="1" smtClean="0"/>
                  <a:t>f</a:t>
                </a:r>
                <a:r>
                  <a:rPr lang="en-US" dirty="0" smtClean="0"/>
                  <a:t>=5.7e12</a:t>
                </a:r>
              </a:p>
              <a:p>
                <a:r>
                  <a:rPr lang="en-US" dirty="0" smtClean="0"/>
                  <a:t>Cycles/race: 193e6</a:t>
                </a:r>
              </a:p>
              <a:p>
                <a:r>
                  <a:rPr lang="en-US" dirty="0" smtClean="0"/>
                  <a:t>Huge Factor of Safety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4875"/>
              </p:ext>
            </p:extLst>
          </p:nvPr>
        </p:nvGraphicFramePr>
        <p:xfrm>
          <a:off x="4495800" y="3048000"/>
          <a:ext cx="4107607" cy="2981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05460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Thermal Stress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Longitudinal stress of 480.8MPa</a:t>
                </a:r>
              </a:p>
              <a:p>
                <a14:m>
                  <m:oMath xmlns:m="http://schemas.openxmlformats.org/officeDocument/2006/math">
                    <m:r>
                      <a:rPr lang="en-US" i="1"/>
                      <m:t>𝜎</m:t>
                    </m:r>
                    <m:r>
                      <a:rPr lang="en-US" i="1"/>
                      <m:t>𝑌</m:t>
                    </m:r>
                    <m:rad>
                      <m:radPr>
                        <m:degHide m:val="on"/>
                        <m:ctrlPr>
                          <a:rPr lang="en-US" i="1"/>
                        </m:ctrlPr>
                      </m:radPr>
                      <m:deg/>
                      <m:e>
                        <m:r>
                          <a:rPr lang="en-US" i="1"/>
                          <m:t>𝜋</m:t>
                        </m:r>
                        <m:r>
                          <a:rPr lang="en-US" i="1"/>
                          <m:t>𝑎</m:t>
                        </m:r>
                      </m:e>
                    </m:rad>
                    <m:r>
                      <a:rPr lang="en-US" i="1"/>
                      <m:t>=</m:t>
                    </m:r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𝐾</m:t>
                        </m:r>
                      </m:e>
                      <m:sub>
                        <m:r>
                          <a:rPr lang="en-US" i="1"/>
                          <m:t>𝐼𝐶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 smtClean="0"/>
                  <a:t>Very low K value yields:</a:t>
                </a:r>
              </a:p>
              <a:p>
                <a:r>
                  <a:rPr lang="en-US" dirty="0" smtClean="0"/>
                  <a:t>a=.05mm</a:t>
                </a:r>
              </a:p>
              <a:p>
                <a:r>
                  <a:rPr lang="en-US" dirty="0" smtClean="0"/>
                  <a:t>Critical on the cylinder sleeve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2008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87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Material Analysis</vt:lpstr>
      <vt:lpstr>Internal Pressure Variation</vt:lpstr>
      <vt:lpstr>Cyclic Loading/Material Life</vt:lpstr>
      <vt:lpstr>Thermal Stress</vt:lpstr>
    </vt:vector>
  </TitlesOfParts>
  <Company>College of Engineering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Analysis</dc:title>
  <dc:creator>levi</dc:creator>
  <cp:lastModifiedBy>levi</cp:lastModifiedBy>
  <cp:revision>5</cp:revision>
  <dcterms:created xsi:type="dcterms:W3CDTF">2010-11-25T02:04:23Z</dcterms:created>
  <dcterms:modified xsi:type="dcterms:W3CDTF">2010-11-25T03:11:52Z</dcterms:modified>
</cp:coreProperties>
</file>