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69" r:id="rId5"/>
    <p:sldId id="272" r:id="rId6"/>
    <p:sldId id="261" r:id="rId7"/>
    <p:sldId id="263" r:id="rId8"/>
    <p:sldId id="264" r:id="rId9"/>
    <p:sldId id="265" r:id="rId10"/>
    <p:sldId id="266" r:id="rId11"/>
    <p:sldId id="259" r:id="rId12"/>
    <p:sldId id="258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848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4BC8F8-3D7B-4AE4-A188-68741C412C11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772400" cy="1975104"/>
          </a:xfrm>
          <a:effectLst/>
        </p:spPr>
        <p:txBody>
          <a:bodyPr/>
          <a:lstStyle/>
          <a:p>
            <a:pPr algn="ctr"/>
            <a:r>
              <a:rPr lang="en-US" sz="9600" dirty="0" smtClean="0"/>
              <a:t>AUTOMOTO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676400"/>
            <a:ext cx="6629400" cy="990600"/>
          </a:xfrm>
        </p:spPr>
        <p:txBody>
          <a:bodyPr>
            <a:noAutofit/>
          </a:bodyPr>
          <a:lstStyle/>
          <a:p>
            <a:r>
              <a:rPr lang="en-US" sz="2800" b="1" cap="small" dirty="0" smtClean="0"/>
              <a:t>Gregory Berkeley &amp; Levi Lentz</a:t>
            </a:r>
            <a:endParaRPr lang="en-US" sz="2800" b="1" cap="small" dirty="0"/>
          </a:p>
        </p:txBody>
      </p:sp>
      <p:pic>
        <p:nvPicPr>
          <p:cNvPr id="4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2895600" y="2908844"/>
            <a:ext cx="3657600" cy="394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914400"/>
          </a:xfrm>
        </p:spPr>
        <p:txBody>
          <a:bodyPr/>
          <a:lstStyle/>
          <a:p>
            <a:r>
              <a:rPr lang="en-US" dirty="0" smtClean="0"/>
              <a:t>Selection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066800"/>
            <a:ext cx="64103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86296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98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52"/>
            <a:ext cx="9144000" cy="686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707"/>
            <a:ext cx="9144000" cy="696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914400"/>
          </a:xfrm>
        </p:spPr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33400"/>
            <a:ext cx="630130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667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924800" cy="4572000"/>
          </a:xfrm>
        </p:spPr>
        <p:txBody>
          <a:bodyPr/>
          <a:lstStyle/>
          <a:p>
            <a:r>
              <a:rPr lang="en-US" dirty="0" smtClean="0"/>
              <a:t>Meet with a control system engineer</a:t>
            </a:r>
          </a:p>
          <a:p>
            <a:pPr lvl="1"/>
            <a:r>
              <a:rPr lang="en-US" dirty="0" smtClean="0"/>
              <a:t>Dr. Matthew Graham &amp; Professor George Mansfield</a:t>
            </a:r>
          </a:p>
          <a:p>
            <a:pPr lvl="1"/>
            <a:r>
              <a:rPr lang="en-US" dirty="0" smtClean="0"/>
              <a:t>Determine size and speed of motor required</a:t>
            </a:r>
          </a:p>
          <a:p>
            <a:r>
              <a:rPr lang="en-US" dirty="0" smtClean="0"/>
              <a:t>Refine design</a:t>
            </a:r>
          </a:p>
          <a:p>
            <a:pPr lvl="1"/>
            <a:r>
              <a:rPr lang="en-US" dirty="0" smtClean="0"/>
              <a:t>Remove stress concentrations</a:t>
            </a:r>
          </a:p>
          <a:p>
            <a:pPr lvl="1"/>
            <a:r>
              <a:rPr lang="en-US" dirty="0" smtClean="0"/>
              <a:t>Determine torque required by motor</a:t>
            </a:r>
          </a:p>
          <a:p>
            <a:r>
              <a:rPr lang="en-US" dirty="0" smtClean="0"/>
              <a:t>Continue to add to and refine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39112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100013"/>
            <a:ext cx="5991225" cy="665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40862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0" y="414338"/>
            <a:ext cx="49911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85900" y="404813"/>
            <a:ext cx="61722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cap="small" dirty="0" smtClean="0"/>
              <a:t>Design 1</a:t>
            </a:r>
            <a:endParaRPr lang="en-US" b="1" u="sng" cap="smal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29397" y="-1129397"/>
            <a:ext cx="68852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228600"/>
            <a:ext cx="238879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Design 1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cap="small" dirty="0" smtClean="0"/>
              <a:t>Design 2</a:t>
            </a:r>
            <a:endParaRPr lang="en-US" b="1" u="sng" cap="smal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7953" y="-1167951"/>
            <a:ext cx="6808095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1524000"/>
            <a:ext cx="238879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Design 2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cap="small" dirty="0" smtClean="0"/>
              <a:t>Design 3</a:t>
            </a:r>
            <a:endParaRPr lang="en-US" b="1" u="sng" cap="small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304800"/>
            <a:ext cx="238879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Design 3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cap="small" dirty="0" smtClean="0"/>
              <a:t>Design 4</a:t>
            </a:r>
            <a:endParaRPr lang="en-US" b="1" u="sng" cap="smal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0848" y="-1140846"/>
            <a:ext cx="686230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238879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Design 4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174</TotalTime>
  <Words>64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AUTOMOTO</vt:lpstr>
      <vt:lpstr>Slide 2</vt:lpstr>
      <vt:lpstr>Slide 3</vt:lpstr>
      <vt:lpstr>Slide 4</vt:lpstr>
      <vt:lpstr>Slide 5</vt:lpstr>
      <vt:lpstr>Design 1</vt:lpstr>
      <vt:lpstr>Design 2</vt:lpstr>
      <vt:lpstr>Design 3</vt:lpstr>
      <vt:lpstr>Design 4</vt:lpstr>
      <vt:lpstr>Selection Process</vt:lpstr>
      <vt:lpstr>Slide 11</vt:lpstr>
      <vt:lpstr>Slide 12</vt:lpstr>
      <vt:lpstr>Theory</vt:lpstr>
      <vt:lpstr>Future </vt:lpstr>
    </vt:vector>
  </TitlesOfParts>
  <Company>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AUTOMOTO</dc:title>
  <dc:creator>301maste</dc:creator>
  <cp:lastModifiedBy>301maste</cp:lastModifiedBy>
  <cp:revision>8</cp:revision>
  <dcterms:created xsi:type="dcterms:W3CDTF">2011-10-02T18:07:29Z</dcterms:created>
  <dcterms:modified xsi:type="dcterms:W3CDTF">2011-10-04T18:43:07Z</dcterms:modified>
</cp:coreProperties>
</file>