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56" r:id="rId2"/>
    <p:sldId id="287" r:id="rId3"/>
    <p:sldId id="288" r:id="rId4"/>
    <p:sldId id="286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>
      <p:cViewPr>
        <p:scale>
          <a:sx n="86" d="100"/>
          <a:sy n="86" d="100"/>
        </p:scale>
        <p:origin x="-6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4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4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E1A5-7BE7-4D8C-8760-DB0EFAA16D63}" type="datetimeFigureOut">
              <a:rPr lang="en-US" smtClean="0"/>
              <a:t>4/2/2012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A588A-C16D-4404-8248-77680459DF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7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A588A-C16D-4404-8248-77680459DF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91BC93B-BE16-4D62-AC2A-85A3EBFF391E}" type="datetimeFigureOut">
              <a:rPr lang="en-US" smtClean="0"/>
              <a:pPr/>
              <a:t>4/2/2012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6F6DEBF-E654-4C36-B50C-AB8A7F3A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utoMoto\Downloads\render 9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20103"/>
          <a:stretch/>
        </p:blipFill>
        <p:spPr bwMode="auto">
          <a:xfrm>
            <a:off x="1790700" y="425996"/>
            <a:ext cx="5562600" cy="6006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Engineered by</a:t>
            </a:r>
          </a:p>
          <a:p>
            <a:pPr>
              <a:spcAft>
                <a:spcPts val="0"/>
              </a:spcAft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Gregory Berkeley</a:t>
            </a:r>
          </a:p>
          <a:p>
            <a:pPr>
              <a:spcAft>
                <a:spcPts val="0"/>
              </a:spcAft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Levi Lentz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latin typeface="Stencil" pitchFamily="82" charset="0"/>
              </a:rPr>
              <a:t>AutoMoto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2700" b="1" i="1" dirty="0" smtClean="0"/>
              <a:t>motorcycle control and stabilization</a:t>
            </a:r>
            <a:endParaRPr lang="en-US" sz="2700" b="1" i="1" dirty="0"/>
          </a:p>
        </p:txBody>
      </p:sp>
    </p:spTree>
    <p:extLst>
      <p:ext uri="{BB962C8B-B14F-4D97-AF65-F5344CB8AC3E}">
        <p14:creationId xmlns:p14="http://schemas.microsoft.com/office/powerpoint/2010/main" val="2040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Mathematical model</a:t>
            </a:r>
            <a:endParaRPr lang="en-US" sz="4400" u="sng" dirty="0">
              <a:latin typeface="Stencil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3" r="51564"/>
          <a:stretch/>
        </p:blipFill>
        <p:spPr>
          <a:xfrm rot="5400000">
            <a:off x="576961" y="2013839"/>
            <a:ext cx="3962400" cy="3439922"/>
          </a:xfrm>
          <a:ln w="38100">
            <a:solidFill>
              <a:schemeClr val="tx2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33923"/>
              </p:ext>
            </p:extLst>
          </p:nvPr>
        </p:nvGraphicFramePr>
        <p:xfrm>
          <a:off x="4876800" y="1600200"/>
          <a:ext cx="335280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828800" imgH="1269720" progId="Equation.3">
                  <p:embed/>
                </p:oleObj>
              </mc:Choice>
              <mc:Fallback>
                <p:oleObj name="Equation" r:id="rId4" imgW="1828800" imgH="1269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1600200"/>
                        <a:ext cx="3352800" cy="2327275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 w="381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794136"/>
              </p:ext>
            </p:extLst>
          </p:nvPr>
        </p:nvGraphicFramePr>
        <p:xfrm>
          <a:off x="5886450" y="4267200"/>
          <a:ext cx="14859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7" imgW="482400" imgH="444240" progId="Equation.3">
                  <p:embed/>
                </p:oleObj>
              </mc:Choice>
              <mc:Fallback>
                <p:oleObj name="Equation" r:id="rId7" imgW="48240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4267200"/>
                        <a:ext cx="1485900" cy="1366838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2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Mathematical model</a:t>
            </a:r>
            <a:endParaRPr lang="en-US" sz="4400" u="sng" dirty="0">
              <a:latin typeface="Stencil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32308" r="30990" b="36581"/>
          <a:stretch/>
        </p:blipFill>
        <p:spPr>
          <a:xfrm rot="5400000">
            <a:off x="239316" y="2081855"/>
            <a:ext cx="4079631" cy="318666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47263"/>
              </p:ext>
            </p:extLst>
          </p:nvPr>
        </p:nvGraphicFramePr>
        <p:xfrm>
          <a:off x="5486400" y="2286000"/>
          <a:ext cx="2057400" cy="83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965160" imgH="393480" progId="Equation.3">
                  <p:embed/>
                </p:oleObj>
              </mc:Choice>
              <mc:Fallback>
                <p:oleObj name="Equation" r:id="rId4" imgW="965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2286000"/>
                        <a:ext cx="2057400" cy="839203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 w="381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7700"/>
              </p:ext>
            </p:extLst>
          </p:nvPr>
        </p:nvGraphicFramePr>
        <p:xfrm>
          <a:off x="4648200" y="3962400"/>
          <a:ext cx="35769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7" imgW="1155600" imgH="393480" progId="Equation.3">
                  <p:embed/>
                </p:oleObj>
              </mc:Choice>
              <mc:Fallback>
                <p:oleObj name="Equation" r:id="rId7" imgW="11556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3576937" cy="1219200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3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Drive encoder</a:t>
            </a:r>
            <a:endParaRPr lang="en-US" sz="4400" u="sng" dirty="0">
              <a:latin typeface="Stencil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46738"/>
            <a:ext cx="3314700" cy="206585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226216"/>
              </p:ext>
            </p:extLst>
          </p:nvPr>
        </p:nvGraphicFramePr>
        <p:xfrm>
          <a:off x="1041400" y="4495800"/>
          <a:ext cx="706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3530520" imgH="457200" progId="Equation.3">
                  <p:embed/>
                </p:oleObj>
              </mc:Choice>
              <mc:Fallback>
                <p:oleObj name="Equation" r:id="rId4" imgW="35305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00" y="4495800"/>
                        <a:ext cx="7061200" cy="914400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 w="38100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7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latin typeface="Stencil" pitchFamily="82" charset="0"/>
              </a:rPr>
              <a:t>Control system</a:t>
            </a:r>
            <a:endParaRPr lang="en-US" sz="4400" u="sng" dirty="0">
              <a:latin typeface="Stencil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76400"/>
            <a:ext cx="8732149" cy="39957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505200"/>
            <a:ext cx="970137" cy="5539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30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endParaRPr lang="en-US" sz="3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83569"/>
            <a:ext cx="939681" cy="5539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endParaRPr lang="en-US" sz="3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6731" y="3505200"/>
            <a:ext cx="779381" cy="5539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(s)</a:t>
            </a:r>
            <a:endParaRPr lang="en-US" sz="3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1886" y="3591699"/>
            <a:ext cx="671513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600" y="3733800"/>
            <a:ext cx="685800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59271" y="2160568"/>
            <a:ext cx="0" cy="1431131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5001" y="1883569"/>
            <a:ext cx="2811420" cy="10266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Redesigned actuation lengths to fit actuators</a:t>
            </a:r>
          </a:p>
          <a:p>
            <a:endParaRPr lang="en-US" dirty="0" smtClean="0"/>
          </a:p>
        </p:txBody>
      </p:sp>
      <p:pic>
        <p:nvPicPr>
          <p:cNvPr id="4" name="New_Wheel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2057400"/>
            <a:ext cx="6705600" cy="34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own Pressure 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Will incorporate regulator to 30PSI</a:t>
            </a:r>
          </a:p>
          <a:p>
            <a:r>
              <a:rPr lang="en-US" dirty="0" smtClean="0"/>
              <a:t>Pumped via bike pump to 150PSI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6961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267200" cy="37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71800" y="3604550"/>
            <a:ext cx="2286000" cy="1469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22507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1020</TotalTime>
  <Words>49</Words>
  <Application>Microsoft Office PowerPoint</Application>
  <PresentationFormat>On-screen Show (4:3)</PresentationFormat>
  <Paragraphs>19</Paragraphs>
  <Slides>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Horizon</vt:lpstr>
      <vt:lpstr>Equation</vt:lpstr>
      <vt:lpstr>AutoMoto motorcycle control and stabilization</vt:lpstr>
      <vt:lpstr>Mathematical model</vt:lpstr>
      <vt:lpstr>Mathematical model</vt:lpstr>
      <vt:lpstr>Drive encoder</vt:lpstr>
      <vt:lpstr>Control system</vt:lpstr>
      <vt:lpstr>Stability Wheels</vt:lpstr>
      <vt:lpstr>Designed own Pressure Vessel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AutoMoto motorcycle control and stabilization</dc:title>
  <dc:creator>Gregory</dc:creator>
  <cp:lastModifiedBy>levi</cp:lastModifiedBy>
  <cp:revision>90</cp:revision>
  <dcterms:created xsi:type="dcterms:W3CDTF">2011-11-27T21:35:27Z</dcterms:created>
  <dcterms:modified xsi:type="dcterms:W3CDTF">2012-04-03T04:13:28Z</dcterms:modified>
</cp:coreProperties>
</file>