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6" r:id="rId4"/>
    <p:sldId id="261" r:id="rId5"/>
    <p:sldId id="263" r:id="rId6"/>
    <p:sldId id="264" r:id="rId7"/>
    <p:sldId id="265" r:id="rId8"/>
    <p:sldId id="259" r:id="rId9"/>
    <p:sldId id="258" r:id="rId10"/>
    <p:sldId id="267" r:id="rId11"/>
    <p:sldId id="25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BC8F8-3D7B-4AE4-A188-68741C412C11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BC8F8-3D7B-4AE4-A188-68741C412C11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BC8F8-3D7B-4AE4-A188-68741C412C11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BC8F8-3D7B-4AE4-A188-68741C412C11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BC8F8-3D7B-4AE4-A188-68741C412C11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BC8F8-3D7B-4AE4-A188-68741C412C11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BC8F8-3D7B-4AE4-A188-68741C412C11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BC8F8-3D7B-4AE4-A188-68741C412C11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BC8F8-3D7B-4AE4-A188-68741C412C11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BC8F8-3D7B-4AE4-A188-68741C412C11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C4BC8F8-3D7B-4AE4-A188-68741C412C11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C4BC8F8-3D7B-4AE4-A188-68741C412C11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2400"/>
            <a:ext cx="7772400" cy="1975104"/>
          </a:xfrm>
          <a:effectLst/>
        </p:spPr>
        <p:txBody>
          <a:bodyPr/>
          <a:lstStyle/>
          <a:p>
            <a:pPr algn="ctr"/>
            <a:r>
              <a:rPr lang="en-US" sz="9600" dirty="0" smtClean="0"/>
              <a:t>AUTOMOTO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1676400"/>
            <a:ext cx="6629400" cy="990600"/>
          </a:xfrm>
        </p:spPr>
        <p:txBody>
          <a:bodyPr>
            <a:noAutofit/>
          </a:bodyPr>
          <a:lstStyle/>
          <a:p>
            <a:r>
              <a:rPr lang="en-US" sz="2800" b="1" cap="small" dirty="0" smtClean="0"/>
              <a:t>Gregory Berkeley &amp; Levi Lentz</a:t>
            </a:r>
            <a:endParaRPr lang="en-US" sz="2800" b="1" cap="small" dirty="0"/>
          </a:p>
        </p:txBody>
      </p:sp>
      <p:pic>
        <p:nvPicPr>
          <p:cNvPr id="4" name="Picture 2" descr="C:\Users\AutoMoto\Downloads\render 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r="20103"/>
          <a:stretch/>
        </p:blipFill>
        <p:spPr bwMode="auto">
          <a:xfrm>
            <a:off x="2895600" y="2908844"/>
            <a:ext cx="3657600" cy="3949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772400" cy="914400"/>
          </a:xfrm>
        </p:spPr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3077"/>
            <a:ext cx="5500688" cy="614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731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cap="small" dirty="0" smtClean="0"/>
              <a:t>Block Diagram Representation</a:t>
            </a:r>
            <a:endParaRPr lang="en-US" b="1" u="sng" cap="small" dirty="0"/>
          </a:p>
        </p:txBody>
      </p:sp>
      <p:sp>
        <p:nvSpPr>
          <p:cNvPr id="4" name="Oval 3"/>
          <p:cNvSpPr/>
          <p:nvPr/>
        </p:nvSpPr>
        <p:spPr>
          <a:xfrm>
            <a:off x="1905000" y="3276600"/>
            <a:ext cx="609600" cy="533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6800" y="3276600"/>
            <a:ext cx="609600" cy="533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1800" y="3124200"/>
            <a:ext cx="152400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b="1" cap="small" dirty="0" smtClean="0"/>
              <a:t>Controller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3124200"/>
            <a:ext cx="144780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b="1" cap="small" dirty="0" smtClean="0"/>
              <a:t>Plant</a:t>
            </a:r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4648200"/>
            <a:ext cx="144780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Sensor</a:t>
            </a:r>
          </a:p>
          <a:p>
            <a:pPr algn="ctr"/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371600" y="3581400"/>
            <a:ext cx="533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14600" y="3581400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95800" y="3581400"/>
            <a:ext cx="381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86400" y="3581400"/>
            <a:ext cx="381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209800" y="3810000"/>
            <a:ext cx="0" cy="1295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486400" y="5181600"/>
            <a:ext cx="2209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315200" y="3581400"/>
            <a:ext cx="76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2" idx="1"/>
          </p:cNvCxnSpPr>
          <p:nvPr/>
        </p:nvCxnSpPr>
        <p:spPr>
          <a:xfrm>
            <a:off x="2209800" y="5105400"/>
            <a:ext cx="1828800" cy="44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696200" y="3581400"/>
            <a:ext cx="0" cy="1600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029200" y="3505200"/>
            <a:ext cx="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953000" y="3581400"/>
            <a:ext cx="15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057400" y="3505200"/>
            <a:ext cx="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981200" y="3581400"/>
            <a:ext cx="15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5181600" y="3352800"/>
            <a:ext cx="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105400" y="3429000"/>
            <a:ext cx="15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133600" y="3733800"/>
            <a:ext cx="15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57200" y="3276600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R(s)</a:t>
            </a:r>
            <a:endParaRPr lang="en-US" sz="3200" b="1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8077200" y="3352800"/>
            <a:ext cx="930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i="1" dirty="0" smtClean="0"/>
              <a:t>Θ</a:t>
            </a:r>
            <a:r>
              <a:rPr lang="en-US" sz="3200" b="1" i="1" dirty="0" smtClean="0"/>
              <a:t>(s)</a:t>
            </a:r>
            <a:endParaRPr lang="en-US" sz="3200" b="1" i="1" dirty="0"/>
          </a:p>
        </p:txBody>
      </p:sp>
      <p:cxnSp>
        <p:nvCxnSpPr>
          <p:cNvPr id="51" name="Straight Arrow Connector 50"/>
          <p:cNvCxnSpPr>
            <a:endCxn id="7" idx="0"/>
          </p:cNvCxnSpPr>
          <p:nvPr/>
        </p:nvCxnSpPr>
        <p:spPr>
          <a:xfrm>
            <a:off x="5181600" y="2819400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724400" y="2209800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D(s)</a:t>
            </a:r>
            <a:endParaRPr lang="en-US" sz="3200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 with a control system engineer</a:t>
            </a:r>
          </a:p>
          <a:p>
            <a:pPr lvl="1"/>
            <a:r>
              <a:rPr lang="en-US" dirty="0" smtClean="0"/>
              <a:t>Determine size and speed of motor required</a:t>
            </a:r>
          </a:p>
          <a:p>
            <a:r>
              <a:rPr lang="en-US" dirty="0" smtClean="0"/>
              <a:t>Refine design</a:t>
            </a:r>
          </a:p>
          <a:p>
            <a:pPr lvl="1"/>
            <a:r>
              <a:rPr lang="en-US" dirty="0" smtClean="0"/>
              <a:t>Remove stress concentrations</a:t>
            </a:r>
          </a:p>
          <a:p>
            <a:pPr lvl="1"/>
            <a:r>
              <a:rPr lang="en-US" dirty="0" smtClean="0"/>
              <a:t>Determine torque required by motor</a:t>
            </a:r>
          </a:p>
          <a:p>
            <a:r>
              <a:rPr lang="en-US" dirty="0" smtClean="0"/>
              <a:t>Continue to add to and </a:t>
            </a:r>
            <a:r>
              <a:rPr lang="en-US" smtClean="0"/>
              <a:t>refine design</a:t>
            </a:r>
          </a:p>
        </p:txBody>
      </p:sp>
    </p:spTree>
    <p:extLst>
      <p:ext uri="{BB962C8B-B14F-4D97-AF65-F5344CB8AC3E}">
        <p14:creationId xmlns:p14="http://schemas.microsoft.com/office/powerpoint/2010/main" val="391129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P</a:t>
            </a:r>
            <a:r>
              <a:rPr lang="en-US" b="1" u="sng" cap="small" dirty="0" smtClean="0"/>
              <a:t>atents</a:t>
            </a:r>
            <a:endParaRPr lang="en-US" b="1" u="sng" cap="smal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78435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914400"/>
          </a:xfrm>
        </p:spPr>
        <p:txBody>
          <a:bodyPr/>
          <a:lstStyle/>
          <a:p>
            <a:r>
              <a:rPr lang="en-US" dirty="0" smtClean="0"/>
              <a:t>Selection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2" y="1066800"/>
            <a:ext cx="64103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86296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87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cap="small" dirty="0" smtClean="0"/>
              <a:t>Design 1</a:t>
            </a:r>
            <a:endParaRPr lang="en-US" b="1" u="sng" cap="small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29397" y="-1129397"/>
            <a:ext cx="688520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228600"/>
            <a:ext cx="2388795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Design 1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cap="small" dirty="0" smtClean="0"/>
              <a:t>Design 2</a:t>
            </a:r>
            <a:endParaRPr lang="en-US" b="1" u="sng" cap="smal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67953" y="-1167951"/>
            <a:ext cx="6808095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48400" y="1524000"/>
            <a:ext cx="2388795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Design 2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cap="small" dirty="0" smtClean="0"/>
              <a:t>Design 3</a:t>
            </a:r>
            <a:endParaRPr lang="en-US" b="1" u="sng" cap="small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9" y="-1142999"/>
            <a:ext cx="6858002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304800"/>
            <a:ext cx="2388795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Design 3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cap="small" dirty="0" smtClean="0"/>
              <a:t>Design 4</a:t>
            </a:r>
            <a:endParaRPr lang="en-US" b="1" u="sng" cap="smal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0848" y="-1140846"/>
            <a:ext cx="6862304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228600"/>
            <a:ext cx="2388795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Design 4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52"/>
            <a:ext cx="9144000" cy="686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707"/>
            <a:ext cx="9144000" cy="696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83</TotalTime>
  <Words>70</Words>
  <Application>Microsoft Office PowerPoint</Application>
  <PresentationFormat>On-screen Show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Metro</vt:lpstr>
      <vt:lpstr>AUTOMOTO</vt:lpstr>
      <vt:lpstr>Patents</vt:lpstr>
      <vt:lpstr>Selection Process</vt:lpstr>
      <vt:lpstr>Design 1</vt:lpstr>
      <vt:lpstr>Design 2</vt:lpstr>
      <vt:lpstr>Design 3</vt:lpstr>
      <vt:lpstr>Design 4</vt:lpstr>
      <vt:lpstr>PowerPoint Presentation</vt:lpstr>
      <vt:lpstr>PowerPoint Presentation</vt:lpstr>
      <vt:lpstr>Theory</vt:lpstr>
      <vt:lpstr>Block Diagram Representation</vt:lpstr>
      <vt:lpstr>Future </vt:lpstr>
    </vt:vector>
  </TitlesOfParts>
  <Company>College of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AUTOMOTO</dc:title>
  <dc:creator>301maste</dc:creator>
  <cp:lastModifiedBy>levi</cp:lastModifiedBy>
  <cp:revision>6</cp:revision>
  <dcterms:created xsi:type="dcterms:W3CDTF">2011-10-02T18:07:29Z</dcterms:created>
  <dcterms:modified xsi:type="dcterms:W3CDTF">2011-10-04T05:37:42Z</dcterms:modified>
</cp:coreProperties>
</file>