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84CC9-9D74-4709-BBC9-140D048C00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AF8AD-E3B8-49BD-8D38-D68BE87DE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3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1223E-1352-4C6D-BF5E-DD5F9F66749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Arrow Connector 23"/>
          <p:cNvCxnSpPr/>
          <p:nvPr/>
        </p:nvCxnSpPr>
        <p:spPr>
          <a:xfrm>
            <a:off x="2743200" y="2209800"/>
            <a:ext cx="457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733800" y="22098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362200" y="1524000"/>
            <a:ext cx="0" cy="3048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362200" y="1524000"/>
            <a:ext cx="9906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886200" y="1524000"/>
            <a:ext cx="9906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4876800" y="1524000"/>
            <a:ext cx="8467" cy="6604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715000" y="2971800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066800" y="3429000"/>
            <a:ext cx="931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Inclination Sensor</a:t>
            </a:r>
          </a:p>
          <a:p>
            <a:pPr algn="ctr"/>
            <a:r>
              <a:rPr lang="en-US" sz="800" dirty="0" err="1" smtClean="0"/>
              <a:t>ArduIMU</a:t>
            </a:r>
            <a:r>
              <a:rPr lang="en-US" sz="800" dirty="0" smtClean="0"/>
              <a:t> V2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971800" y="2438400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Step Motor Driver</a:t>
            </a:r>
          </a:p>
          <a:p>
            <a:pPr algn="ctr"/>
            <a:r>
              <a:rPr lang="en-US" sz="800" dirty="0" smtClean="0"/>
              <a:t>AA MBC05641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962400" y="2438400"/>
            <a:ext cx="1114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1700 oz-in Step Motor</a:t>
            </a:r>
          </a:p>
          <a:p>
            <a:pPr algn="ctr"/>
            <a:r>
              <a:rPr lang="en-US" sz="800" dirty="0" smtClean="0"/>
              <a:t>AA 34Y</a:t>
            </a:r>
            <a:endParaRPr lang="en-US" sz="800" dirty="0"/>
          </a:p>
        </p:txBody>
      </p:sp>
      <p:sp>
        <p:nvSpPr>
          <p:cNvPr id="94" name="TextBox 93"/>
          <p:cNvSpPr txBox="1"/>
          <p:nvPr/>
        </p:nvSpPr>
        <p:spPr>
          <a:xfrm>
            <a:off x="3124200" y="1676400"/>
            <a:ext cx="947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Feedback Encoder</a:t>
            </a:r>
          </a:p>
          <a:p>
            <a:pPr algn="ctr"/>
            <a:r>
              <a:rPr lang="en-US" sz="800" dirty="0" smtClean="0"/>
              <a:t>AA 34Y</a:t>
            </a:r>
            <a:endParaRPr lang="en-US" sz="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828800" y="2514600"/>
            <a:ext cx="1207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Steering Microcontroller</a:t>
            </a:r>
          </a:p>
          <a:p>
            <a:pPr algn="ctr"/>
            <a:r>
              <a:rPr lang="en-US" sz="800" dirty="0" err="1" smtClean="0"/>
              <a:t>Arduino</a:t>
            </a:r>
            <a:r>
              <a:rPr lang="en-US" sz="800" dirty="0" smtClean="0"/>
              <a:t> Uno</a:t>
            </a:r>
            <a:endParaRPr lang="en-US" sz="800" dirty="0"/>
          </a:p>
        </p:txBody>
      </p:sp>
      <p:cxnSp>
        <p:nvCxnSpPr>
          <p:cNvPr id="138" name="Straight Arrow Connector 137"/>
          <p:cNvCxnSpPr/>
          <p:nvPr/>
        </p:nvCxnSpPr>
        <p:spPr>
          <a:xfrm>
            <a:off x="2819400" y="42672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3733800" y="4267200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endCxn id="160" idx="2"/>
          </p:cNvCxnSpPr>
          <p:nvPr/>
        </p:nvCxnSpPr>
        <p:spPr>
          <a:xfrm flipV="1">
            <a:off x="2438400" y="4834354"/>
            <a:ext cx="7774" cy="34724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438400" y="5181600"/>
            <a:ext cx="12192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H="1">
            <a:off x="4572000" y="5181600"/>
            <a:ext cx="1143000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V="1">
            <a:off x="2438400" y="5181600"/>
            <a:ext cx="0" cy="457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>
            <a:off x="2438400" y="5638800"/>
            <a:ext cx="2514600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>
            <a:off x="5257800" y="5638800"/>
            <a:ext cx="1143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124200" y="4419600"/>
            <a:ext cx="886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Speed Controller</a:t>
            </a:r>
          </a:p>
          <a:p>
            <a:pPr algn="ctr"/>
            <a:r>
              <a:rPr lang="en-US" sz="800" dirty="0" smtClean="0"/>
              <a:t>SPD-36500B</a:t>
            </a:r>
            <a:endParaRPr lang="en-US" sz="800" dirty="0"/>
          </a:p>
        </p:txBody>
      </p:sp>
      <p:sp>
        <p:nvSpPr>
          <p:cNvPr id="151" name="TextBox 150"/>
          <p:cNvSpPr txBox="1"/>
          <p:nvPr/>
        </p:nvSpPr>
        <p:spPr>
          <a:xfrm>
            <a:off x="4343400" y="4419600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700W DC Motor</a:t>
            </a:r>
          </a:p>
          <a:p>
            <a:pPr algn="ctr"/>
            <a:r>
              <a:rPr lang="en-US" sz="800" dirty="0" smtClean="0"/>
              <a:t>JX My1070</a:t>
            </a:r>
            <a:endParaRPr lang="en-US" sz="800" dirty="0"/>
          </a:p>
        </p:txBody>
      </p:sp>
      <p:sp>
        <p:nvSpPr>
          <p:cNvPr id="152" name="TextBox 151"/>
          <p:cNvSpPr txBox="1"/>
          <p:nvPr/>
        </p:nvSpPr>
        <p:spPr>
          <a:xfrm>
            <a:off x="3657600" y="5257800"/>
            <a:ext cx="11095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Feedback Tachometer</a:t>
            </a:r>
          </a:p>
          <a:p>
            <a:pPr algn="ctr"/>
            <a:r>
              <a:rPr lang="en-US" sz="800" dirty="0" smtClean="0"/>
              <a:t>JX My1070</a:t>
            </a:r>
            <a:endParaRPr lang="en-US" sz="800" dirty="0"/>
          </a:p>
        </p:txBody>
      </p:sp>
      <p:sp>
        <p:nvSpPr>
          <p:cNvPr id="153" name="TextBox 152"/>
          <p:cNvSpPr txBox="1"/>
          <p:nvPr/>
        </p:nvSpPr>
        <p:spPr>
          <a:xfrm>
            <a:off x="4822298" y="5943600"/>
            <a:ext cx="968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Stabilizing Wheels</a:t>
            </a:r>
          </a:p>
          <a:p>
            <a:pPr algn="ctr"/>
            <a:r>
              <a:rPr lang="en-US" sz="800" dirty="0" smtClean="0"/>
              <a:t>Manufactured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6324600" y="5334000"/>
            <a:ext cx="1884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Ascend/Descend</a:t>
            </a:r>
          </a:p>
          <a:p>
            <a:r>
              <a:rPr lang="en-US" dirty="0" smtClean="0"/>
              <a:t>Stabilizing Wheels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1905000" y="4495800"/>
            <a:ext cx="1082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Drive Microcontroller</a:t>
            </a:r>
          </a:p>
          <a:p>
            <a:pPr algn="ctr"/>
            <a:r>
              <a:rPr lang="en-US" sz="800" dirty="0" err="1" smtClean="0"/>
              <a:t>Arduino</a:t>
            </a:r>
            <a:r>
              <a:rPr lang="en-US" sz="800" dirty="0" smtClean="0"/>
              <a:t> Uno</a:t>
            </a:r>
            <a:endParaRPr lang="en-US" sz="800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905000"/>
            <a:ext cx="838200" cy="645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BerkeleG56\Desktop\MBC05641 (300x200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1981200"/>
            <a:ext cx="685800" cy="457200"/>
          </a:xfrm>
          <a:prstGeom prst="rect">
            <a:avLst/>
          </a:prstGeom>
          <a:noFill/>
        </p:spPr>
      </p:pic>
      <p:pic>
        <p:nvPicPr>
          <p:cNvPr id="8" name="Picture 6" descr="C:\Users\BerkeleG56\Desktop\34Y65314 (100x100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1828800"/>
            <a:ext cx="685800" cy="685800"/>
          </a:xfrm>
          <a:prstGeom prst="rect">
            <a:avLst/>
          </a:prstGeom>
          <a:noFill/>
        </p:spPr>
      </p:pic>
      <p:pic>
        <p:nvPicPr>
          <p:cNvPr id="1035" name="Picture 11" descr="http://i00.i.aliimg.com/photo/350021397/encoder.sum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1219200"/>
            <a:ext cx="685800" cy="500634"/>
          </a:xfrm>
          <a:prstGeom prst="rect">
            <a:avLst/>
          </a:prstGeom>
          <a:noFill/>
        </p:spPr>
      </p:pic>
      <p:pic>
        <p:nvPicPr>
          <p:cNvPr id="13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3810000"/>
            <a:ext cx="74040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" name="Picture 8" descr="http://image.made-in-china.com/4f0j00veYQwztdnroy/DC-Motor-RS-775-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43400" y="3810000"/>
            <a:ext cx="685800" cy="616515"/>
          </a:xfrm>
          <a:prstGeom prst="rect">
            <a:avLst/>
          </a:prstGeom>
          <a:noFill/>
        </p:spPr>
      </p:pic>
      <p:pic>
        <p:nvPicPr>
          <p:cNvPr id="135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53000" y="525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" name="Picture 13" descr="http://www.robotshop.com/Images/encodeur-quadrature-qme-01-lynxmotion-detail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57600" y="4724400"/>
            <a:ext cx="892719" cy="533400"/>
          </a:xfrm>
          <a:prstGeom prst="rect">
            <a:avLst/>
          </a:prstGeom>
          <a:noFill/>
        </p:spPr>
      </p:pic>
      <p:cxnSp>
        <p:nvCxnSpPr>
          <p:cNvPr id="220" name="Straight Arrow Connector 219"/>
          <p:cNvCxnSpPr/>
          <p:nvPr/>
        </p:nvCxnSpPr>
        <p:spPr>
          <a:xfrm flipH="1">
            <a:off x="1905000" y="3352800"/>
            <a:ext cx="1082348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715000" y="4191000"/>
            <a:ext cx="0" cy="9906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800600" y="2209800"/>
            <a:ext cx="9144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029200" y="4267200"/>
            <a:ext cx="6858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4" name="Content Placeholder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886200"/>
            <a:ext cx="838201" cy="64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8" name="Straight Arrow Connector 107"/>
          <p:cNvCxnSpPr/>
          <p:nvPr/>
        </p:nvCxnSpPr>
        <p:spPr>
          <a:xfrm>
            <a:off x="5715000" y="3657600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5715000" y="3657600"/>
            <a:ext cx="0" cy="6096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5715000" y="2209800"/>
            <a:ext cx="0" cy="762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447800" y="22098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447800" y="41910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447800" y="2209800"/>
            <a:ext cx="0" cy="9906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1447800" y="3810000"/>
            <a:ext cx="0" cy="381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247064" y="3385066"/>
            <a:ext cx="1458536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143000" y="2743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" name="TextBox 113"/>
          <p:cNvSpPr txBox="1"/>
          <p:nvPr/>
        </p:nvSpPr>
        <p:spPr>
          <a:xfrm>
            <a:off x="3048000" y="3200400"/>
            <a:ext cx="2199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Motorcycle Dynamics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429" y="2105181"/>
            <a:ext cx="2314575" cy="219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1" y="304800"/>
            <a:ext cx="3400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1752600"/>
            <a:ext cx="2438400" cy="1870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894424"/>
              </p:ext>
            </p:extLst>
          </p:nvPr>
        </p:nvGraphicFramePr>
        <p:xfrm>
          <a:off x="2239963" y="5257800"/>
          <a:ext cx="58832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2489040" imgH="419040" progId="Equation.3">
                  <p:embed/>
                </p:oleObj>
              </mc:Choice>
              <mc:Fallback>
                <p:oleObj name="Equation" r:id="rId5" imgW="248904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5257800"/>
                        <a:ext cx="5883275" cy="99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438400"/>
            <a:ext cx="315391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667000"/>
            <a:ext cx="990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48</Words>
  <Application>Microsoft Office PowerPoint</Application>
  <PresentationFormat>On-screen Show 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Equation</vt:lpstr>
      <vt:lpstr>PowerPoint Presentation</vt:lpstr>
      <vt:lpstr>PowerPoint Presentation</vt:lpstr>
      <vt:lpstr>PowerPoint Presentation</vt:lpstr>
    </vt:vector>
  </TitlesOfParts>
  <Company>College of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301maste</dc:creator>
  <cp:lastModifiedBy>levi</cp:lastModifiedBy>
  <cp:revision>8</cp:revision>
  <dcterms:created xsi:type="dcterms:W3CDTF">2011-11-19T01:20:14Z</dcterms:created>
  <dcterms:modified xsi:type="dcterms:W3CDTF">2011-11-20T23:46:33Z</dcterms:modified>
</cp:coreProperties>
</file>