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896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84CC9-9D74-4709-BBC9-140D048C00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AF8AD-E3B8-49BD-8D38-D68BE87DE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21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1223E-1352-4C6D-BF5E-DD5F9F66749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7BC61-F5BB-454A-9C75-C4A01BEB14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96F66-441C-451C-BA8C-07B106400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Arrow Connector 23"/>
          <p:cNvCxnSpPr/>
          <p:nvPr/>
        </p:nvCxnSpPr>
        <p:spPr>
          <a:xfrm>
            <a:off x="2743200" y="2590800"/>
            <a:ext cx="457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733800" y="2590800"/>
            <a:ext cx="381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362200" y="1905000"/>
            <a:ext cx="0" cy="3048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362200" y="1905000"/>
            <a:ext cx="9906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886200" y="1905000"/>
            <a:ext cx="9906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4876800" y="1905000"/>
            <a:ext cx="8467" cy="6604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715000" y="2971800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066800" y="3429000"/>
            <a:ext cx="931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Inclination Sensor</a:t>
            </a:r>
          </a:p>
          <a:p>
            <a:pPr algn="ctr"/>
            <a:r>
              <a:rPr lang="en-US" sz="800" dirty="0" err="1" smtClean="0"/>
              <a:t>ArduIMU</a:t>
            </a:r>
            <a:r>
              <a:rPr lang="en-US" sz="800" dirty="0" smtClean="0"/>
              <a:t> V2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971800" y="2819400"/>
            <a:ext cx="93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Step Motor Driver</a:t>
            </a:r>
          </a:p>
          <a:p>
            <a:pPr algn="ctr"/>
            <a:r>
              <a:rPr lang="en-US" sz="800" dirty="0" smtClean="0"/>
              <a:t>AA MBC05641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962400" y="2819400"/>
            <a:ext cx="1114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1700 oz-in Step Motor</a:t>
            </a:r>
          </a:p>
          <a:p>
            <a:pPr algn="ctr"/>
            <a:r>
              <a:rPr lang="en-US" sz="800" dirty="0" smtClean="0"/>
              <a:t>AA 34Y</a:t>
            </a:r>
            <a:endParaRPr lang="en-US" sz="800" dirty="0"/>
          </a:p>
        </p:txBody>
      </p:sp>
      <p:sp>
        <p:nvSpPr>
          <p:cNvPr id="94" name="TextBox 93"/>
          <p:cNvSpPr txBox="1"/>
          <p:nvPr/>
        </p:nvSpPr>
        <p:spPr>
          <a:xfrm>
            <a:off x="3124200" y="2057400"/>
            <a:ext cx="947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Feedback Encoder</a:t>
            </a:r>
          </a:p>
          <a:p>
            <a:pPr algn="ctr"/>
            <a:r>
              <a:rPr lang="en-US" sz="800" dirty="0" smtClean="0"/>
              <a:t>AA 34Y</a:t>
            </a:r>
            <a:endParaRPr lang="en-US" sz="800" dirty="0"/>
          </a:p>
        </p:txBody>
      </p:sp>
      <p:sp>
        <p:nvSpPr>
          <p:cNvPr id="107" name="TextBox 106"/>
          <p:cNvSpPr txBox="1"/>
          <p:nvPr/>
        </p:nvSpPr>
        <p:spPr>
          <a:xfrm>
            <a:off x="1828800" y="2895600"/>
            <a:ext cx="1207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Steering Microcontroller</a:t>
            </a:r>
          </a:p>
          <a:p>
            <a:pPr algn="ctr"/>
            <a:r>
              <a:rPr lang="en-US" sz="800" dirty="0" err="1" smtClean="0"/>
              <a:t>Arduino</a:t>
            </a:r>
            <a:r>
              <a:rPr lang="en-US" sz="800" dirty="0" smtClean="0"/>
              <a:t> Uno</a:t>
            </a:r>
            <a:endParaRPr lang="en-US" sz="800" dirty="0"/>
          </a:p>
        </p:txBody>
      </p:sp>
      <p:cxnSp>
        <p:nvCxnSpPr>
          <p:cNvPr id="138" name="Straight Arrow Connector 137"/>
          <p:cNvCxnSpPr/>
          <p:nvPr/>
        </p:nvCxnSpPr>
        <p:spPr>
          <a:xfrm>
            <a:off x="2819400" y="3962400"/>
            <a:ext cx="381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3733800" y="3962400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endCxn id="160" idx="2"/>
          </p:cNvCxnSpPr>
          <p:nvPr/>
        </p:nvCxnSpPr>
        <p:spPr>
          <a:xfrm flipV="1">
            <a:off x="2438400" y="4529554"/>
            <a:ext cx="7774" cy="34724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2438400" y="4876800"/>
            <a:ext cx="12192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flipH="1">
            <a:off x="4572000" y="4876800"/>
            <a:ext cx="1143000" cy="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V="1">
            <a:off x="2438400" y="4876800"/>
            <a:ext cx="0" cy="4572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>
            <a:off x="2438400" y="5334000"/>
            <a:ext cx="2514600" cy="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>
            <a:off x="5257800" y="5334000"/>
            <a:ext cx="1143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3124200" y="4114800"/>
            <a:ext cx="8867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Speed Controller</a:t>
            </a:r>
          </a:p>
          <a:p>
            <a:pPr algn="ctr"/>
            <a:r>
              <a:rPr lang="en-US" sz="800" dirty="0" smtClean="0"/>
              <a:t>SPD-36500B</a:t>
            </a:r>
            <a:endParaRPr lang="en-US" sz="800" dirty="0"/>
          </a:p>
        </p:txBody>
      </p:sp>
      <p:sp>
        <p:nvSpPr>
          <p:cNvPr id="151" name="TextBox 150"/>
          <p:cNvSpPr txBox="1"/>
          <p:nvPr/>
        </p:nvSpPr>
        <p:spPr>
          <a:xfrm>
            <a:off x="4343400" y="4114800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700W DC Motor</a:t>
            </a:r>
          </a:p>
          <a:p>
            <a:pPr algn="ctr"/>
            <a:r>
              <a:rPr lang="en-US" sz="800" dirty="0" smtClean="0"/>
              <a:t>JX My1070</a:t>
            </a:r>
            <a:endParaRPr lang="en-US" sz="800" dirty="0"/>
          </a:p>
        </p:txBody>
      </p:sp>
      <p:sp>
        <p:nvSpPr>
          <p:cNvPr id="152" name="TextBox 151"/>
          <p:cNvSpPr txBox="1"/>
          <p:nvPr/>
        </p:nvSpPr>
        <p:spPr>
          <a:xfrm>
            <a:off x="3657600" y="4953000"/>
            <a:ext cx="11095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Feedback Tachometer</a:t>
            </a:r>
          </a:p>
          <a:p>
            <a:pPr algn="ctr"/>
            <a:r>
              <a:rPr lang="en-US" sz="800" dirty="0" smtClean="0"/>
              <a:t>JX My1070</a:t>
            </a:r>
            <a:endParaRPr lang="en-US" sz="800" dirty="0"/>
          </a:p>
        </p:txBody>
      </p:sp>
      <p:sp>
        <p:nvSpPr>
          <p:cNvPr id="153" name="TextBox 152"/>
          <p:cNvSpPr txBox="1"/>
          <p:nvPr/>
        </p:nvSpPr>
        <p:spPr>
          <a:xfrm>
            <a:off x="4876800" y="5638800"/>
            <a:ext cx="859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Training Wheels</a:t>
            </a:r>
          </a:p>
          <a:p>
            <a:pPr algn="ctr"/>
            <a:r>
              <a:rPr lang="en-US" sz="800" dirty="0" smtClean="0"/>
              <a:t>Manufactured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6324600" y="5029200"/>
            <a:ext cx="1758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Ascend/Descend</a:t>
            </a:r>
          </a:p>
          <a:p>
            <a:r>
              <a:rPr lang="en-US" dirty="0" smtClean="0"/>
              <a:t>Training Wheels</a:t>
            </a:r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1905000" y="4191000"/>
            <a:ext cx="1082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Drive Microcontroller</a:t>
            </a:r>
          </a:p>
          <a:p>
            <a:pPr algn="ctr"/>
            <a:r>
              <a:rPr lang="en-US" sz="800" dirty="0" err="1" smtClean="0"/>
              <a:t>Arduino</a:t>
            </a:r>
            <a:r>
              <a:rPr lang="en-US" sz="800" dirty="0" smtClean="0"/>
              <a:t> Uno</a:t>
            </a:r>
            <a:endParaRPr lang="en-US" sz="800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286000"/>
            <a:ext cx="838200" cy="645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Users\BerkeleG56\Desktop\MBC05641 (300x200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2362200"/>
            <a:ext cx="685800" cy="457200"/>
          </a:xfrm>
          <a:prstGeom prst="rect">
            <a:avLst/>
          </a:prstGeom>
          <a:noFill/>
        </p:spPr>
      </p:pic>
      <p:pic>
        <p:nvPicPr>
          <p:cNvPr id="8" name="Picture 6" descr="C:\Users\BerkeleG56\Desktop\34Y65314 (100x100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2209800"/>
            <a:ext cx="685800" cy="685800"/>
          </a:xfrm>
          <a:prstGeom prst="rect">
            <a:avLst/>
          </a:prstGeom>
          <a:noFill/>
        </p:spPr>
      </p:pic>
      <p:pic>
        <p:nvPicPr>
          <p:cNvPr id="1035" name="Picture 11" descr="http://i00.i.aliimg.com/photo/350021397/encoder.sum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0400" y="1600200"/>
            <a:ext cx="685800" cy="500634"/>
          </a:xfrm>
          <a:prstGeom prst="rect">
            <a:avLst/>
          </a:prstGeom>
          <a:noFill/>
        </p:spPr>
      </p:pic>
      <p:pic>
        <p:nvPicPr>
          <p:cNvPr id="13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0400" y="3505200"/>
            <a:ext cx="74040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" name="Picture 8" descr="http://image.made-in-china.com/4f0j00veYQwztdnroy/DC-Motor-RS-775-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43400" y="3505200"/>
            <a:ext cx="685800" cy="616515"/>
          </a:xfrm>
          <a:prstGeom prst="rect">
            <a:avLst/>
          </a:prstGeom>
          <a:noFill/>
        </p:spPr>
      </p:pic>
      <p:pic>
        <p:nvPicPr>
          <p:cNvPr id="135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53000" y="4953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6" name="Picture 13" descr="http://www.robotshop.com/Images/encodeur-quadrature-qme-01-lynxmotion-detail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57600" y="4419600"/>
            <a:ext cx="892719" cy="533400"/>
          </a:xfrm>
          <a:prstGeom prst="rect">
            <a:avLst/>
          </a:prstGeom>
          <a:noFill/>
        </p:spPr>
      </p:pic>
      <p:cxnSp>
        <p:nvCxnSpPr>
          <p:cNvPr id="220" name="Straight Arrow Connector 219"/>
          <p:cNvCxnSpPr/>
          <p:nvPr/>
        </p:nvCxnSpPr>
        <p:spPr>
          <a:xfrm flipH="1">
            <a:off x="1905000" y="3352800"/>
            <a:ext cx="1066800" cy="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715000" y="3886200"/>
            <a:ext cx="0" cy="9906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800600" y="2590800"/>
            <a:ext cx="9144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257800" y="3886200"/>
            <a:ext cx="4572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4" name="Content Placeholder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581400"/>
            <a:ext cx="838201" cy="645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8" name="Straight Arrow Connector 107"/>
          <p:cNvCxnSpPr/>
          <p:nvPr/>
        </p:nvCxnSpPr>
        <p:spPr>
          <a:xfrm>
            <a:off x="5715000" y="3657600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5715000" y="3657600"/>
            <a:ext cx="0" cy="2286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V="1">
            <a:off x="5715000" y="2590800"/>
            <a:ext cx="0" cy="381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447800" y="2590800"/>
            <a:ext cx="457200" cy="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1447800" y="3962400"/>
            <a:ext cx="457200" cy="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1447800" y="2590800"/>
            <a:ext cx="0" cy="6096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1447800" y="3810000"/>
            <a:ext cx="0" cy="1524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143000" y="2743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" name="TextBox 113"/>
          <p:cNvSpPr txBox="1"/>
          <p:nvPr/>
        </p:nvSpPr>
        <p:spPr>
          <a:xfrm>
            <a:off x="3048000" y="3124200"/>
            <a:ext cx="2199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Motorcycle Dynamics</a:t>
            </a:r>
            <a:endParaRPr lang="en-US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5257800" y="3352800"/>
            <a:ext cx="13716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299" y="2388620"/>
            <a:ext cx="1662971" cy="1573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48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College of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301maste</dc:creator>
  <cp:lastModifiedBy>levi</cp:lastModifiedBy>
  <cp:revision>5</cp:revision>
  <dcterms:created xsi:type="dcterms:W3CDTF">2011-11-19T01:20:14Z</dcterms:created>
  <dcterms:modified xsi:type="dcterms:W3CDTF">2011-11-21T01:03:02Z</dcterms:modified>
</cp:coreProperties>
</file>