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-10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CDE5-8410-461B-8B18-52C39D35F5E0}" type="datetimeFigureOut">
              <a:rPr lang="en-US" smtClean="0"/>
              <a:t>10/18/2011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ABAB-E405-4180-B16A-6078884D7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790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CDE5-8410-461B-8B18-52C39D35F5E0}" type="datetimeFigureOut">
              <a:rPr lang="en-US" smtClean="0"/>
              <a:t>10/18/2011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ABAB-E405-4180-B16A-6078884D7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955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CDE5-8410-461B-8B18-52C39D35F5E0}" type="datetimeFigureOut">
              <a:rPr lang="en-US" smtClean="0"/>
              <a:t>10/18/2011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ABAB-E405-4180-B16A-6078884D7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47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CDE5-8410-461B-8B18-52C39D35F5E0}" type="datetimeFigureOut">
              <a:rPr lang="en-US" smtClean="0"/>
              <a:t>10/18/2011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ABAB-E405-4180-B16A-6078884D7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497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CDE5-8410-461B-8B18-52C39D35F5E0}" type="datetimeFigureOut">
              <a:rPr lang="en-US" smtClean="0"/>
              <a:t>10/18/2011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ABAB-E405-4180-B16A-6078884D7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645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CDE5-8410-461B-8B18-52C39D35F5E0}" type="datetimeFigureOut">
              <a:rPr lang="en-US" smtClean="0"/>
              <a:t>10/18/2011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ABAB-E405-4180-B16A-6078884D7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888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CDE5-8410-461B-8B18-52C39D35F5E0}" type="datetimeFigureOut">
              <a:rPr lang="en-US" smtClean="0"/>
              <a:t>10/18/2011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ABAB-E405-4180-B16A-6078884D7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021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CDE5-8410-461B-8B18-52C39D35F5E0}" type="datetimeFigureOut">
              <a:rPr lang="en-US" smtClean="0"/>
              <a:t>10/18/2011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ABAB-E405-4180-B16A-6078884D7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097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CDE5-8410-461B-8B18-52C39D35F5E0}" type="datetimeFigureOut">
              <a:rPr lang="en-US" smtClean="0"/>
              <a:t>10/18/2011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ABAB-E405-4180-B16A-6078884D7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229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CDE5-8410-461B-8B18-52C39D35F5E0}" type="datetimeFigureOut">
              <a:rPr lang="en-US" smtClean="0"/>
              <a:t>10/18/2011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ABAB-E405-4180-B16A-6078884D7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133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CDE5-8410-461B-8B18-52C39D35F5E0}" type="datetimeFigureOut">
              <a:rPr lang="en-US" smtClean="0"/>
              <a:t>10/18/2011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ABAB-E405-4180-B16A-6078884D7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348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0CDE5-8410-461B-8B18-52C39D35F5E0}" type="datetimeFigureOut">
              <a:rPr lang="en-US" smtClean="0"/>
              <a:t>10/18/2011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4ABAB-E405-4180-B16A-6078884D7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108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Group 16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AutoMoto</a:t>
            </a:r>
            <a:endParaRPr lang="en-US" dirty="0" smtClean="0"/>
          </a:p>
          <a:p>
            <a:r>
              <a:rPr lang="en-US" dirty="0" smtClean="0"/>
              <a:t>Greg Berkeley</a:t>
            </a:r>
          </a:p>
          <a:p>
            <a:r>
              <a:rPr lang="en-US" dirty="0" smtClean="0"/>
              <a:t>Levi Lentz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945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 Early, Fail Often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Abandoning the pendulum design</a:t>
            </a:r>
          </a:p>
          <a:p>
            <a:pPr lvl="1"/>
            <a:r>
              <a:rPr lang="en-US" dirty="0" smtClean="0"/>
              <a:t>Problems include</a:t>
            </a:r>
          </a:p>
          <a:p>
            <a:pPr lvl="2"/>
            <a:r>
              <a:rPr lang="en-US" dirty="0" smtClean="0"/>
              <a:t>Reaction forces</a:t>
            </a:r>
          </a:p>
          <a:p>
            <a:pPr lvl="2"/>
            <a:r>
              <a:rPr lang="en-US" dirty="0" smtClean="0"/>
              <a:t>Control opposite of theory</a:t>
            </a:r>
          </a:p>
          <a:p>
            <a:pPr lvl="2"/>
            <a:r>
              <a:rPr lang="en-US" dirty="0" smtClean="0"/>
              <a:t>Response time</a:t>
            </a:r>
          </a:p>
          <a:p>
            <a:pPr lvl="1"/>
            <a:r>
              <a:rPr lang="en-US" dirty="0" smtClean="0"/>
              <a:t>Instead focusing on other designs, primarily:</a:t>
            </a:r>
          </a:p>
          <a:p>
            <a:pPr lvl="2"/>
            <a:r>
              <a:rPr lang="en-US" dirty="0" smtClean="0"/>
              <a:t>Only front wheel manipulation</a:t>
            </a:r>
          </a:p>
          <a:p>
            <a:pPr lvl="2"/>
            <a:r>
              <a:rPr lang="en-US" dirty="0" smtClean="0"/>
              <a:t>Gyroscope</a:t>
            </a:r>
          </a:p>
          <a:p>
            <a:pPr lvl="3"/>
            <a:r>
              <a:rPr lang="en-US" dirty="0" smtClean="0"/>
              <a:t>MORE INFO ON THIS – </a:t>
            </a:r>
            <a:r>
              <a:rPr lang="en-US" dirty="0" err="1" smtClean="0"/>
              <a:t>Whatta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think?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757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People Talked 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FILL IN WHO YOU TALKED 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62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Revised Goals for Semester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Determine CG</a:t>
            </a:r>
          </a:p>
          <a:p>
            <a:pPr lvl="1"/>
            <a:r>
              <a:rPr lang="en-US" dirty="0" smtClean="0"/>
              <a:t>Use plumb bob method</a:t>
            </a:r>
          </a:p>
          <a:p>
            <a:pPr lvl="2"/>
            <a:r>
              <a:rPr lang="en-US" dirty="0" smtClean="0"/>
              <a:t>Need to use rig to </a:t>
            </a:r>
            <a:r>
              <a:rPr lang="en-US" smtClean="0"/>
              <a:t>suspend bike</a:t>
            </a:r>
            <a:endParaRPr lang="en-US" dirty="0" smtClean="0"/>
          </a:p>
          <a:p>
            <a:r>
              <a:rPr lang="en-US" dirty="0" smtClean="0"/>
              <a:t>Guess and Check</a:t>
            </a:r>
          </a:p>
          <a:p>
            <a:pPr lvl="1"/>
            <a:r>
              <a:rPr lang="en-US" dirty="0" smtClean="0"/>
              <a:t>Dynamics of machine are not well defined</a:t>
            </a:r>
          </a:p>
          <a:p>
            <a:pPr lvl="1"/>
            <a:r>
              <a:rPr lang="en-US" dirty="0" smtClean="0"/>
              <a:t>Determine if controller redesign is necessary</a:t>
            </a:r>
          </a:p>
          <a:p>
            <a:pPr lvl="2"/>
            <a:r>
              <a:rPr lang="en-US" dirty="0" smtClean="0"/>
              <a:t>Faster response time</a:t>
            </a:r>
          </a:p>
          <a:p>
            <a:pPr lvl="1"/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371600"/>
            <a:ext cx="3019641" cy="2237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72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Finalized design</a:t>
            </a:r>
          </a:p>
          <a:p>
            <a:pPr lvl="1"/>
            <a:r>
              <a:rPr lang="en-US" dirty="0" smtClean="0"/>
              <a:t>Decision on Gyroscope design</a:t>
            </a:r>
          </a:p>
          <a:p>
            <a:pPr lvl="1"/>
            <a:r>
              <a:rPr lang="en-US" dirty="0" smtClean="0"/>
              <a:t>Rework electronic to get it to turn on</a:t>
            </a:r>
          </a:p>
          <a:p>
            <a:pPr lvl="1"/>
            <a:r>
              <a:rPr lang="en-US" dirty="0" smtClean="0"/>
              <a:t>Examine current state of data logging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681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124200"/>
            <a:ext cx="8229600" cy="1143000"/>
          </a:xfrm>
        </p:spPr>
        <p:txBody>
          <a:bodyPr/>
          <a:lstStyle/>
          <a:p>
            <a:r>
              <a:rPr lang="en-US" smtClean="0"/>
              <a:t>Questions?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423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117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Group 16</vt:lpstr>
      <vt:lpstr>Fail Early, Fail Often</vt:lpstr>
      <vt:lpstr>People Talked To</vt:lpstr>
      <vt:lpstr>Revised Goals for Semester</vt:lpstr>
      <vt:lpstr>Next Week</vt:lpstr>
      <vt:lpstr>Questions?</vt:lpstr>
    </vt:vector>
  </TitlesOfParts>
  <Company>College of Engineering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16</dc:title>
  <dc:creator>levi</dc:creator>
  <cp:lastModifiedBy>Levi C. Lentz</cp:lastModifiedBy>
  <cp:revision>3</cp:revision>
  <dcterms:created xsi:type="dcterms:W3CDTF">2011-10-18T04:25:37Z</dcterms:created>
  <dcterms:modified xsi:type="dcterms:W3CDTF">2011-10-18T15:29:51Z</dcterms:modified>
</cp:coreProperties>
</file>