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C4BC8F8-3D7B-4AE4-A188-68741C412C11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26E2EB-9DEE-4381-869F-757200DA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9600" dirty="0" smtClean="0"/>
              <a:t>AUTOMOTO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76400"/>
            <a:ext cx="6629400" cy="990600"/>
          </a:xfrm>
        </p:spPr>
        <p:txBody>
          <a:bodyPr>
            <a:noAutofit/>
          </a:bodyPr>
          <a:lstStyle/>
          <a:p>
            <a:r>
              <a:rPr lang="en-US" sz="2800" b="1" cap="small" dirty="0" smtClean="0"/>
              <a:t>Gregory Berkeley &amp; Levi Lentz</a:t>
            </a:r>
            <a:endParaRPr lang="en-US" sz="2800" b="1" cap="small" dirty="0"/>
          </a:p>
        </p:txBody>
      </p:sp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1291" r="20103"/>
          <a:stretch/>
        </p:blipFill>
        <p:spPr bwMode="auto">
          <a:xfrm>
            <a:off x="2895600" y="2908844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</a:t>
            </a:r>
            <a:r>
              <a:rPr lang="en-US" b="1" u="sng" cap="small" dirty="0" smtClean="0"/>
              <a:t>atents</a:t>
            </a:r>
            <a:endParaRPr lang="en-US" b="1" u="sng" cap="smal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1</a:t>
            </a:r>
            <a:endParaRPr lang="en-US" b="1" u="sng" cap="smal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9397" y="-1129397"/>
            <a:ext cx="68852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2</a:t>
            </a:r>
            <a:endParaRPr lang="en-US" b="1" u="sng" cap="sm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7953" y="-1167951"/>
            <a:ext cx="6808095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5240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3</a:t>
            </a:r>
            <a:endParaRPr lang="en-US" b="1" u="sng" cap="smal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048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3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Design 4</a:t>
            </a:r>
            <a:endParaRPr lang="en-US" b="1" u="sng" cap="smal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0848" y="-1140846"/>
            <a:ext cx="686230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23887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4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2"/>
            <a:ext cx="9144000" cy="68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707"/>
            <a:ext cx="9144000" cy="69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cap="small" dirty="0" smtClean="0"/>
              <a:t>Block Diagram Representation</a:t>
            </a:r>
            <a:endParaRPr lang="en-US" b="1" u="sng" cap="small" dirty="0"/>
          </a:p>
        </p:txBody>
      </p:sp>
      <p:sp>
        <p:nvSpPr>
          <p:cNvPr id="4" name="Oval 3"/>
          <p:cNvSpPr/>
          <p:nvPr/>
        </p:nvSpPr>
        <p:spPr>
          <a:xfrm>
            <a:off x="1905000" y="32766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2766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3124200"/>
            <a:ext cx="15240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cap="small" dirty="0" smtClean="0"/>
              <a:t>Controller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124200"/>
            <a:ext cx="1447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cap="small" dirty="0" smtClean="0"/>
              <a:t>Plant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648200"/>
            <a:ext cx="1447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Sensor</a:t>
            </a:r>
          </a:p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35814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14600" y="35814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35814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5814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9800" y="3810000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86400" y="5181600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15200" y="35814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2" idx="1"/>
          </p:cNvCxnSpPr>
          <p:nvPr/>
        </p:nvCxnSpPr>
        <p:spPr>
          <a:xfrm>
            <a:off x="2209800" y="5105400"/>
            <a:ext cx="1828800" cy="4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96200" y="3581400"/>
            <a:ext cx="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9200" y="35052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35814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057400" y="35052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1200" y="35814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181600" y="33528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05400" y="34290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33600" y="37338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" y="327660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R(s)</a:t>
            </a:r>
            <a:endParaRPr lang="en-US" sz="32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8077200" y="33528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/>
              <a:t>Θ</a:t>
            </a:r>
            <a:r>
              <a:rPr lang="en-US" sz="3200" b="1" i="1" dirty="0" smtClean="0"/>
              <a:t>(s)</a:t>
            </a:r>
            <a:endParaRPr lang="en-US" sz="3200" b="1" i="1" dirty="0"/>
          </a:p>
        </p:txBody>
      </p:sp>
      <p:cxnSp>
        <p:nvCxnSpPr>
          <p:cNvPr id="51" name="Straight Arrow Connector 50"/>
          <p:cNvCxnSpPr>
            <a:endCxn id="7" idx="0"/>
          </p:cNvCxnSpPr>
          <p:nvPr/>
        </p:nvCxnSpPr>
        <p:spPr>
          <a:xfrm>
            <a:off x="5181600" y="2819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4400" y="22098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D(s)</a:t>
            </a:r>
            <a:endParaRPr lang="en-US" sz="32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</TotalTime>
  <Words>41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AUTOMOTO</vt:lpstr>
      <vt:lpstr>Patents</vt:lpstr>
      <vt:lpstr>Design 1</vt:lpstr>
      <vt:lpstr>Design 2</vt:lpstr>
      <vt:lpstr>Design 3</vt:lpstr>
      <vt:lpstr>Design 4</vt:lpstr>
      <vt:lpstr>Slide 7</vt:lpstr>
      <vt:lpstr>Slide 8</vt:lpstr>
      <vt:lpstr>Block Diagram Representation</vt:lpstr>
    </vt:vector>
  </TitlesOfParts>
  <Company>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</dc:title>
  <dc:creator>301maste</dc:creator>
  <cp:lastModifiedBy>Greg Berkeley</cp:lastModifiedBy>
  <cp:revision>4</cp:revision>
  <dcterms:created xsi:type="dcterms:W3CDTF">2011-12-01T22:25:20Z</dcterms:created>
  <dcterms:modified xsi:type="dcterms:W3CDTF">2011-12-01T22:26:07Z</dcterms:modified>
</cp:coreProperties>
</file>