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8" r:id="rId2"/>
    <p:sldId id="259" r:id="rId3"/>
    <p:sldId id="264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139" d="100"/>
          <a:sy n="139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2E39BE28-5073-4AFE-9402-A49004F1F4F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C7E640-8FEC-4A3B-8E9B-9E9CB8E9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Group 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0" u="sng" dirty="0" smtClean="0"/>
              <a:t>AUTOMOTO</a:t>
            </a:r>
            <a:endParaRPr lang="en-US" sz="7200" b="0" u="sng" dirty="0"/>
          </a:p>
        </p:txBody>
      </p:sp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91" r="20103"/>
          <a:stretch/>
        </p:blipFill>
        <p:spPr bwMode="auto">
          <a:xfrm>
            <a:off x="4876800" y="2438400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895600"/>
            <a:ext cx="3978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Gregory Berkeley</a:t>
            </a:r>
          </a:p>
          <a:p>
            <a:endParaRPr lang="en-US" sz="3600" dirty="0"/>
          </a:p>
          <a:p>
            <a:r>
              <a:rPr lang="en-US" sz="3600" dirty="0" smtClean="0"/>
              <a:t>Levi Lentz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1. Found Center of Gravity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7 inches from the vertical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2. Developed Parts List and Spec Sheets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Motors, Drivers, Controllers, Batteries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3. One microprocessor was missing a DC 	adapter from a 9V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Soldered adapter to 9V leads giving the unit power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4. Set up simple </a:t>
            </a:r>
            <a:r>
              <a:rPr lang="en-US" dirty="0" err="1" smtClean="0"/>
              <a:t>Arduino</a:t>
            </a:r>
            <a:r>
              <a:rPr lang="en-US" dirty="0" smtClean="0"/>
              <a:t> commands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Acomplishments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-16275" y="2302274"/>
            <a:ext cx="4942481" cy="27763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Gravity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3853124" y="2242876"/>
            <a:ext cx="50191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592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Only were using a proportional control with a </a:t>
            </a:r>
            <a:r>
              <a:rPr lang="en-US" dirty="0" smtClean="0">
                <a:solidFill>
                  <a:srgbClr val="FF0000"/>
                </a:solidFill>
              </a:rPr>
              <a:t>gain of 1 </a:t>
            </a:r>
            <a:r>
              <a:rPr lang="en-US" dirty="0" smtClean="0"/>
              <a:t>for control steering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No Integral or Derivative Control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Too slow of a time response to achieve stability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Evidence found in videos from the previous team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Our Remedy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Reconfigure the control system to incorporate PID controls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 with Previous Design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Currently using two </a:t>
            </a:r>
            <a:r>
              <a:rPr lang="en-US" dirty="0" err="1" smtClean="0"/>
              <a:t>Arduinos</a:t>
            </a:r>
            <a:r>
              <a:rPr lang="en-US" dirty="0" smtClean="0"/>
              <a:t> 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One to drive DC Motor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Another to control stepper motor steering</a:t>
            </a:r>
          </a:p>
          <a:p>
            <a:pPr>
              <a:spcAft>
                <a:spcPts val="1000"/>
              </a:spcAft>
            </a:pP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Programming is very similar to C</a:t>
            </a: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</a:rPr>
              <a:t>Task 1</a:t>
            </a:r>
            <a:r>
              <a:rPr lang="en-US" dirty="0" smtClean="0"/>
              <a:t>: Get sensor and </a:t>
            </a:r>
            <a:r>
              <a:rPr lang="en-US" dirty="0" err="1" smtClean="0"/>
              <a:t>Arduino</a:t>
            </a:r>
            <a:r>
              <a:rPr lang="en-US" dirty="0" smtClean="0"/>
              <a:t> to talk to each other and read data (</a:t>
            </a:r>
            <a:r>
              <a:rPr lang="en-US" dirty="0" err="1" smtClean="0"/>
              <a:t>ArduFlight</a:t>
            </a:r>
            <a:r>
              <a:rPr lang="en-US" dirty="0" smtClean="0"/>
              <a:t>)</a:t>
            </a:r>
          </a:p>
          <a:p>
            <a:pPr lvl="2"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</a:rPr>
              <a:t>Task 2</a:t>
            </a:r>
            <a:r>
              <a:rPr lang="en-US" dirty="0" smtClean="0"/>
              <a:t>: Incorporate Stepper Motor to test time response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Microprocessing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722" y="152400"/>
            <a:ext cx="30677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351314" cy="18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BerkeleG56\Desktop\MBC05641 (300x20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2286002" cy="1524000"/>
          </a:xfrm>
          <a:prstGeom prst="rect">
            <a:avLst/>
          </a:prstGeom>
          <a:noFill/>
        </p:spPr>
      </p:pic>
      <p:pic>
        <p:nvPicPr>
          <p:cNvPr id="2054" name="Picture 6" descr="C:\Users\BerkeleG56\Desktop\34Y65314 (100x10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2057400" cy="2057400"/>
          </a:xfrm>
          <a:prstGeom prst="rect">
            <a:avLst/>
          </a:prstGeom>
          <a:noFill/>
        </p:spPr>
      </p:pic>
      <p:pic>
        <p:nvPicPr>
          <p:cNvPr id="10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91" r="20103"/>
          <a:stretch/>
        </p:blipFill>
        <p:spPr bwMode="auto">
          <a:xfrm>
            <a:off x="2057400" y="4343400"/>
            <a:ext cx="2046656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b="74110"/>
          <a:stretch>
            <a:fillRect/>
          </a:stretch>
        </p:blipFill>
        <p:spPr bwMode="auto">
          <a:xfrm>
            <a:off x="228600" y="1371600"/>
            <a:ext cx="2390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t="25890" b="47808"/>
          <a:stretch>
            <a:fillRect/>
          </a:stretch>
        </p:blipFill>
        <p:spPr bwMode="auto">
          <a:xfrm>
            <a:off x="3352800" y="1295400"/>
            <a:ext cx="2390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t="52192" b="23699"/>
          <a:stretch>
            <a:fillRect/>
          </a:stretch>
        </p:blipFill>
        <p:spPr bwMode="auto">
          <a:xfrm>
            <a:off x="6172200" y="1295400"/>
            <a:ext cx="2390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2050" idx="3"/>
            <a:endCxn id="5" idx="1"/>
          </p:cNvCxnSpPr>
          <p:nvPr/>
        </p:nvCxnSpPr>
        <p:spPr>
          <a:xfrm flipV="1">
            <a:off x="2286000" y="3115056"/>
            <a:ext cx="990600" cy="9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>
            <a:off x="5627914" y="3115056"/>
            <a:ext cx="696686" cy="9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15200" y="51054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95400" y="38862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95400" y="49530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72400" y="3886200"/>
            <a:ext cx="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91000" y="50292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Retractable “Training Wheels”</a:t>
            </a:r>
          </a:p>
          <a:p>
            <a:pPr lvl="1"/>
            <a:r>
              <a:rPr lang="en-US" dirty="0" smtClean="0"/>
              <a:t>Solve problem of starting the vehicle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retract in a Gull-Wing manner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to the rotational inertia of the bike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actuation via 4 bar link </a:t>
            </a:r>
          </a:p>
          <a:p>
            <a:pPr lvl="2"/>
            <a:r>
              <a:rPr lang="en-US" dirty="0" smtClean="0"/>
              <a:t>Or with simple rotation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Gull-Wing Training Wheels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71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electronics to work</a:t>
            </a:r>
          </a:p>
          <a:p>
            <a:pPr lvl="1"/>
            <a:r>
              <a:rPr lang="en-US" dirty="0" smtClean="0"/>
              <a:t>Independent high- and low-power systems</a:t>
            </a:r>
          </a:p>
          <a:p>
            <a:pPr lvl="2"/>
            <a:r>
              <a:rPr lang="en-US" dirty="0" smtClean="0"/>
              <a:t>Eventual integration of both systems</a:t>
            </a:r>
          </a:p>
          <a:p>
            <a:pPr lvl="1"/>
            <a:r>
              <a:rPr lang="en-US" dirty="0" smtClean="0"/>
              <a:t>Contact previous team for full wiring schematic</a:t>
            </a:r>
          </a:p>
          <a:p>
            <a:pPr lvl="1"/>
            <a:r>
              <a:rPr lang="en-US" dirty="0" smtClean="0"/>
              <a:t>Review previous code</a:t>
            </a:r>
          </a:p>
          <a:p>
            <a:r>
              <a:rPr lang="en-US" dirty="0" smtClean="0"/>
              <a:t>Design “Training Wheels”</a:t>
            </a:r>
          </a:p>
          <a:p>
            <a:pPr lvl="1"/>
            <a:r>
              <a:rPr lang="en-US" dirty="0" smtClean="0"/>
              <a:t>Cad design</a:t>
            </a:r>
          </a:p>
          <a:p>
            <a:pPr lvl="2"/>
            <a:r>
              <a:rPr lang="en-US" dirty="0" smtClean="0"/>
              <a:t>Rotation or </a:t>
            </a:r>
            <a:r>
              <a:rPr lang="en-US" smtClean="0"/>
              <a:t>4-bar link</a:t>
            </a:r>
          </a:p>
          <a:p>
            <a:pPr lvl="1"/>
            <a:r>
              <a:rPr lang="en-US" smtClean="0"/>
              <a:t>Integrate </a:t>
            </a:r>
            <a:r>
              <a:rPr lang="en-US" dirty="0" smtClean="0"/>
              <a:t>control into speed-sensing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554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261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AUTOMOTO</vt:lpstr>
      <vt:lpstr>Acomplishments</vt:lpstr>
      <vt:lpstr>Center Of Gravity</vt:lpstr>
      <vt:lpstr>Flaw with Previous Design</vt:lpstr>
      <vt:lpstr>Microprocessing </vt:lpstr>
      <vt:lpstr>Pulse Width Modulation</vt:lpstr>
      <vt:lpstr>Gull-Wing Training Wheels </vt:lpstr>
      <vt:lpstr>Future Work</vt:lpstr>
    </vt:vector>
  </TitlesOfParts>
  <Company>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</dc:title>
  <dc:creator>301maste</dc:creator>
  <cp:lastModifiedBy>Greg Berkeley</cp:lastModifiedBy>
  <cp:revision>6</cp:revision>
  <dcterms:created xsi:type="dcterms:W3CDTF">2011-12-01T22:28:30Z</dcterms:created>
  <dcterms:modified xsi:type="dcterms:W3CDTF">2011-12-01T22:28:49Z</dcterms:modified>
</cp:coreProperties>
</file>